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diagrams/data5.xml" ContentType="application/vnd.openxmlformats-officedocument.drawingml.diagramData+xml"/>
  <Override PartName="/ppt/diagrams/colors7.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slides/slide79.xml" ContentType="application/vnd.openxmlformats-officedocument.presentationml.slide+xml"/>
  <Override PartName="/ppt/diagrams/colors6.xml" ContentType="application/vnd.openxmlformats-officedocument.drawingml.diagramColor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2"/>
  </p:notesMasterIdLst>
  <p:handoutMasterIdLst>
    <p:handoutMasterId r:id="rId83"/>
  </p:handoutMasterIdLst>
  <p:sldIdLst>
    <p:sldId id="256" r:id="rId2"/>
    <p:sldId id="625" r:id="rId3"/>
    <p:sldId id="648" r:id="rId4"/>
    <p:sldId id="633" r:id="rId5"/>
    <p:sldId id="634" r:id="rId6"/>
    <p:sldId id="635" r:id="rId7"/>
    <p:sldId id="636" r:id="rId8"/>
    <p:sldId id="637" r:id="rId9"/>
    <p:sldId id="638" r:id="rId10"/>
    <p:sldId id="639" r:id="rId11"/>
    <p:sldId id="640" r:id="rId12"/>
    <p:sldId id="641" r:id="rId13"/>
    <p:sldId id="642" r:id="rId14"/>
    <p:sldId id="643" r:id="rId15"/>
    <p:sldId id="646" r:id="rId16"/>
    <p:sldId id="683" r:id="rId17"/>
    <p:sldId id="684" r:id="rId18"/>
    <p:sldId id="685" r:id="rId19"/>
    <p:sldId id="686" r:id="rId20"/>
    <p:sldId id="632" r:id="rId21"/>
    <p:sldId id="696" r:id="rId22"/>
    <p:sldId id="705" r:id="rId23"/>
    <p:sldId id="706" r:id="rId24"/>
    <p:sldId id="707" r:id="rId25"/>
    <p:sldId id="733" r:id="rId26"/>
    <p:sldId id="712" r:id="rId27"/>
    <p:sldId id="713" r:id="rId28"/>
    <p:sldId id="716" r:id="rId29"/>
    <p:sldId id="717" r:id="rId30"/>
    <p:sldId id="718" r:id="rId31"/>
    <p:sldId id="719" r:id="rId32"/>
    <p:sldId id="720" r:id="rId33"/>
    <p:sldId id="722" r:id="rId34"/>
    <p:sldId id="649" r:id="rId35"/>
    <p:sldId id="682" r:id="rId36"/>
    <p:sldId id="734" r:id="rId37"/>
    <p:sldId id="735" r:id="rId38"/>
    <p:sldId id="702" r:id="rId39"/>
    <p:sldId id="709" r:id="rId40"/>
    <p:sldId id="710" r:id="rId41"/>
    <p:sldId id="729" r:id="rId42"/>
    <p:sldId id="650" r:id="rId43"/>
    <p:sldId id="651" r:id="rId44"/>
    <p:sldId id="653" r:id="rId45"/>
    <p:sldId id="654" r:id="rId46"/>
    <p:sldId id="655" r:id="rId47"/>
    <p:sldId id="657" r:id="rId48"/>
    <p:sldId id="659" r:id="rId49"/>
    <p:sldId id="661" r:id="rId50"/>
    <p:sldId id="665" r:id="rId51"/>
    <p:sldId id="673" r:id="rId52"/>
    <p:sldId id="674" r:id="rId53"/>
    <p:sldId id="675" r:id="rId54"/>
    <p:sldId id="676" r:id="rId55"/>
    <p:sldId id="677" r:id="rId56"/>
    <p:sldId id="680" r:id="rId57"/>
    <p:sldId id="491" r:id="rId58"/>
    <p:sldId id="692" r:id="rId59"/>
    <p:sldId id="693" r:id="rId60"/>
    <p:sldId id="694" r:id="rId61"/>
    <p:sldId id="435" r:id="rId62"/>
    <p:sldId id="493" r:id="rId63"/>
    <p:sldId id="506" r:id="rId64"/>
    <p:sldId id="513" r:id="rId65"/>
    <p:sldId id="551" r:id="rId66"/>
    <p:sldId id="557" r:id="rId67"/>
    <p:sldId id="560" r:id="rId68"/>
    <p:sldId id="514" r:id="rId69"/>
    <p:sldId id="524" r:id="rId70"/>
    <p:sldId id="525" r:id="rId71"/>
    <p:sldId id="517" r:id="rId72"/>
    <p:sldId id="519" r:id="rId73"/>
    <p:sldId id="522" r:id="rId74"/>
    <p:sldId id="520" r:id="rId75"/>
    <p:sldId id="521" r:id="rId76"/>
    <p:sldId id="523" r:id="rId77"/>
    <p:sldId id="526" r:id="rId78"/>
    <p:sldId id="532" r:id="rId79"/>
    <p:sldId id="566" r:id="rId80"/>
    <p:sldId id="630" r:id="rId81"/>
  </p:sldIdLst>
  <p:sldSz cx="9144000" cy="6858000" type="screen4x3"/>
  <p:notesSz cx="6797675" cy="9874250"/>
  <p:defaultTextStyle>
    <a:defPPr>
      <a:defRPr lang="zh-CN"/>
    </a:defPPr>
    <a:lvl1pPr algn="l" rtl="0" fontAlgn="base">
      <a:spcBef>
        <a:spcPct val="0"/>
      </a:spcBef>
      <a:spcAft>
        <a:spcPct val="0"/>
      </a:spcAft>
      <a:defRPr b="1" i="1" kern="1200">
        <a:solidFill>
          <a:schemeClr val="tx2"/>
        </a:solidFill>
        <a:latin typeface="Times New Roman" pitchFamily="18" charset="0"/>
        <a:ea typeface="宋体" charset="-122"/>
        <a:cs typeface="Times New Roman" pitchFamily="18" charset="0"/>
      </a:defRPr>
    </a:lvl1pPr>
    <a:lvl2pPr marL="457200" algn="l" rtl="0" fontAlgn="base">
      <a:spcBef>
        <a:spcPct val="0"/>
      </a:spcBef>
      <a:spcAft>
        <a:spcPct val="0"/>
      </a:spcAft>
      <a:defRPr b="1" i="1" kern="1200">
        <a:solidFill>
          <a:schemeClr val="tx2"/>
        </a:solidFill>
        <a:latin typeface="Times New Roman" pitchFamily="18" charset="0"/>
        <a:ea typeface="宋体" charset="-122"/>
        <a:cs typeface="Times New Roman" pitchFamily="18" charset="0"/>
      </a:defRPr>
    </a:lvl2pPr>
    <a:lvl3pPr marL="914400" algn="l" rtl="0" fontAlgn="base">
      <a:spcBef>
        <a:spcPct val="0"/>
      </a:spcBef>
      <a:spcAft>
        <a:spcPct val="0"/>
      </a:spcAft>
      <a:defRPr b="1" i="1" kern="1200">
        <a:solidFill>
          <a:schemeClr val="tx2"/>
        </a:solidFill>
        <a:latin typeface="Times New Roman" pitchFamily="18" charset="0"/>
        <a:ea typeface="宋体" charset="-122"/>
        <a:cs typeface="Times New Roman" pitchFamily="18" charset="0"/>
      </a:defRPr>
    </a:lvl3pPr>
    <a:lvl4pPr marL="1371600" algn="l" rtl="0" fontAlgn="base">
      <a:spcBef>
        <a:spcPct val="0"/>
      </a:spcBef>
      <a:spcAft>
        <a:spcPct val="0"/>
      </a:spcAft>
      <a:defRPr b="1" i="1" kern="1200">
        <a:solidFill>
          <a:schemeClr val="tx2"/>
        </a:solidFill>
        <a:latin typeface="Times New Roman" pitchFamily="18" charset="0"/>
        <a:ea typeface="宋体" charset="-122"/>
        <a:cs typeface="Times New Roman" pitchFamily="18" charset="0"/>
      </a:defRPr>
    </a:lvl4pPr>
    <a:lvl5pPr marL="1828800" algn="l" rtl="0" fontAlgn="base">
      <a:spcBef>
        <a:spcPct val="0"/>
      </a:spcBef>
      <a:spcAft>
        <a:spcPct val="0"/>
      </a:spcAft>
      <a:defRPr b="1" i="1" kern="1200">
        <a:solidFill>
          <a:schemeClr val="tx2"/>
        </a:solidFill>
        <a:latin typeface="Times New Roman" pitchFamily="18" charset="0"/>
        <a:ea typeface="宋体" charset="-122"/>
        <a:cs typeface="Times New Roman" pitchFamily="18" charset="0"/>
      </a:defRPr>
    </a:lvl5pPr>
    <a:lvl6pPr marL="2286000" algn="l" defTabSz="914400" rtl="0" eaLnBrk="1" latinLnBrk="0" hangingPunct="1">
      <a:defRPr b="1" i="1" kern="1200">
        <a:solidFill>
          <a:schemeClr val="tx2"/>
        </a:solidFill>
        <a:latin typeface="Times New Roman" pitchFamily="18" charset="0"/>
        <a:ea typeface="宋体" charset="-122"/>
        <a:cs typeface="Times New Roman" pitchFamily="18" charset="0"/>
      </a:defRPr>
    </a:lvl6pPr>
    <a:lvl7pPr marL="2743200" algn="l" defTabSz="914400" rtl="0" eaLnBrk="1" latinLnBrk="0" hangingPunct="1">
      <a:defRPr b="1" i="1" kern="1200">
        <a:solidFill>
          <a:schemeClr val="tx2"/>
        </a:solidFill>
        <a:latin typeface="Times New Roman" pitchFamily="18" charset="0"/>
        <a:ea typeface="宋体" charset="-122"/>
        <a:cs typeface="Times New Roman" pitchFamily="18" charset="0"/>
      </a:defRPr>
    </a:lvl7pPr>
    <a:lvl8pPr marL="3200400" algn="l" defTabSz="914400" rtl="0" eaLnBrk="1" latinLnBrk="0" hangingPunct="1">
      <a:defRPr b="1" i="1" kern="1200">
        <a:solidFill>
          <a:schemeClr val="tx2"/>
        </a:solidFill>
        <a:latin typeface="Times New Roman" pitchFamily="18" charset="0"/>
        <a:ea typeface="宋体" charset="-122"/>
        <a:cs typeface="Times New Roman" pitchFamily="18" charset="0"/>
      </a:defRPr>
    </a:lvl8pPr>
    <a:lvl9pPr marL="3657600" algn="l" defTabSz="914400" rtl="0" eaLnBrk="1" latinLnBrk="0" hangingPunct="1">
      <a:defRPr b="1" i="1" kern="1200">
        <a:solidFill>
          <a:schemeClr val="tx2"/>
        </a:solidFill>
        <a:latin typeface="Times New Roman" pitchFamily="18" charset="0"/>
        <a:ea typeface="宋体" charset="-122"/>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CC0000"/>
    <a:srgbClr val="0033CC"/>
    <a:srgbClr val="663300"/>
    <a:srgbClr val="4BCDDF"/>
    <a:srgbClr val="FF0000"/>
    <a:srgbClr val="2D18C6"/>
    <a:srgbClr val="303C18"/>
    <a:srgbClr val="74BDDE"/>
    <a:srgbClr val="53C1D7"/>
    <a:srgbClr val="54AED6"/>
  </p:clrMru>
</p:presentationPr>
</file>

<file path=ppt/tableStyles.xml><?xml version="1.0" encoding="utf-8"?>
<a:tblStyleLst xmlns:a="http://schemas.openxmlformats.org/drawingml/2006/main" def="{5C22544A-7EE6-4342-B048-85BDC9FD1C3A}">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90345" autoAdjust="0"/>
  </p:normalViewPr>
  <p:slideViewPr>
    <p:cSldViewPr>
      <p:cViewPr varScale="1">
        <p:scale>
          <a:sx n="67" d="100"/>
          <a:sy n="67" d="100"/>
        </p:scale>
        <p:origin x="-1260" y="-96"/>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66" d="100"/>
        <a:sy n="66" d="100"/>
      </p:scale>
      <p:origin x="0" y="270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diagrams/_rels/data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png"/></Relationships>
</file>

<file path=ppt/diagrams/_rels/drawing6.xml.rels><?xml version="1.0" encoding="UTF-8" standalone="yes"?>
<Relationships xmlns="http://schemas.openxmlformats.org/package/2006/relationships"><Relationship Id="rId2" Type="http://schemas.openxmlformats.org/officeDocument/2006/relationships/image" Target="../media/image271.png"/><Relationship Id="rId1" Type="http://schemas.openxmlformats.org/officeDocument/2006/relationships/image" Target="../media/image261.png"/></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7">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C06BBE-36DF-44FC-9806-8C95DE0337F5}" type="doc">
      <dgm:prSet loTypeId="urn:microsoft.com/office/officeart/2005/8/layout/hierarchy1" loCatId="hierarchy" qsTypeId="urn:microsoft.com/office/officeart/2005/8/quickstyle/simple5" qsCatId="simple" csTypeId="urn:microsoft.com/office/officeart/2005/8/colors/accent1_2#2" csCatId="accent1" phldr="1"/>
      <dgm:spPr/>
      <dgm:t>
        <a:bodyPr/>
        <a:lstStyle/>
        <a:p>
          <a:endParaRPr lang="zh-CN" altLang="en-US"/>
        </a:p>
      </dgm:t>
    </dgm:pt>
    <dgm:pt modelId="{C5B7171C-D7E3-4898-8FE4-6B74CF4E7247}">
      <dgm:prSet phldrT="[文本]" custT="1"/>
      <dgm:spPr/>
      <dgm:t>
        <a:bodyPr/>
        <a:lstStyle/>
        <a:p>
          <a:r>
            <a:rPr lang="zh-CN" altLang="en-US" sz="2400" dirty="0" smtClean="0">
              <a:solidFill>
                <a:schemeClr val="bg2">
                  <a:lumMod val="25000"/>
                </a:schemeClr>
              </a:solidFill>
              <a:latin typeface="华文隶书" pitchFamily="2" charset="-122"/>
              <a:ea typeface="华文隶书" pitchFamily="2" charset="-122"/>
            </a:rPr>
            <a:t>年鉴</a:t>
          </a:r>
          <a:endParaRPr lang="en-US" altLang="zh-CN" sz="2400" dirty="0" smtClean="0">
            <a:solidFill>
              <a:schemeClr val="bg2">
                <a:lumMod val="25000"/>
              </a:schemeClr>
            </a:solidFill>
            <a:latin typeface="华文隶书" pitchFamily="2" charset="-122"/>
            <a:ea typeface="华文隶书" pitchFamily="2" charset="-122"/>
          </a:endParaRPr>
        </a:p>
        <a:p>
          <a:r>
            <a:rPr lang="zh-CN" altLang="en-US" sz="2400" dirty="0" smtClean="0">
              <a:solidFill>
                <a:schemeClr val="bg2">
                  <a:lumMod val="25000"/>
                </a:schemeClr>
              </a:solidFill>
              <a:latin typeface="华文隶书" pitchFamily="2" charset="-122"/>
              <a:ea typeface="华文隶书" pitchFamily="2" charset="-122"/>
            </a:rPr>
            <a:t>特点</a:t>
          </a:r>
          <a:endParaRPr lang="zh-CN" altLang="en-US" sz="2400" dirty="0">
            <a:solidFill>
              <a:schemeClr val="bg2">
                <a:lumMod val="25000"/>
              </a:schemeClr>
            </a:solidFill>
            <a:latin typeface="华文隶书" pitchFamily="2" charset="-122"/>
            <a:ea typeface="华文隶书" pitchFamily="2" charset="-122"/>
          </a:endParaRPr>
        </a:p>
      </dgm:t>
    </dgm:pt>
    <dgm:pt modelId="{4F3DC072-9E8D-4F43-BB11-4FAA04E9D072}" type="parTrans" cxnId="{4F8FFCFA-9747-4EF6-BD0F-D603B5FF8136}">
      <dgm:prSet/>
      <dgm:spPr/>
      <dgm:t>
        <a:bodyPr/>
        <a:lstStyle/>
        <a:p>
          <a:endParaRPr lang="zh-CN" altLang="en-US"/>
        </a:p>
      </dgm:t>
    </dgm:pt>
    <dgm:pt modelId="{117B9A32-74F0-4573-A9EB-D226DD08A39E}" type="sibTrans" cxnId="{4F8FFCFA-9747-4EF6-BD0F-D603B5FF8136}">
      <dgm:prSet/>
      <dgm:spPr/>
      <dgm:t>
        <a:bodyPr/>
        <a:lstStyle/>
        <a:p>
          <a:endParaRPr lang="zh-CN" altLang="en-US"/>
        </a:p>
      </dgm:t>
    </dgm:pt>
    <dgm:pt modelId="{E61939B7-BD45-4FDD-9110-EFF546921EE7}">
      <dgm:prSet phldrT="[文本]"/>
      <dgm:spPr/>
      <dgm:t>
        <a:bodyPr/>
        <a:lstStyle/>
        <a:p>
          <a:r>
            <a:rPr lang="zh-CN" altLang="en-US" dirty="0" smtClean="0">
              <a:solidFill>
                <a:schemeClr val="bg2">
                  <a:lumMod val="25000"/>
                </a:schemeClr>
              </a:solidFill>
              <a:latin typeface="华文新魏" pitchFamily="2" charset="-122"/>
              <a:ea typeface="华文新魏" pitchFamily="2" charset="-122"/>
            </a:rPr>
            <a:t>全</a:t>
          </a:r>
          <a:endParaRPr lang="zh-CN" altLang="en-US" dirty="0">
            <a:solidFill>
              <a:schemeClr val="bg2">
                <a:lumMod val="25000"/>
              </a:schemeClr>
            </a:solidFill>
            <a:latin typeface="华文新魏" pitchFamily="2" charset="-122"/>
            <a:ea typeface="华文新魏" pitchFamily="2" charset="-122"/>
          </a:endParaRPr>
        </a:p>
      </dgm:t>
    </dgm:pt>
    <dgm:pt modelId="{38CE3A32-2E99-4DA5-9E80-1B634FCA4179}" type="parTrans" cxnId="{4D27E670-1D8D-47FE-A09C-AB2B11DC115C}">
      <dgm:prSet/>
      <dgm:spPr/>
      <dgm:t>
        <a:bodyPr/>
        <a:lstStyle/>
        <a:p>
          <a:endParaRPr lang="zh-CN" altLang="en-US"/>
        </a:p>
      </dgm:t>
    </dgm:pt>
    <dgm:pt modelId="{4544C928-3AB3-4446-BB6D-7A4FDF0786FE}" type="sibTrans" cxnId="{4D27E670-1D8D-47FE-A09C-AB2B11DC115C}">
      <dgm:prSet/>
      <dgm:spPr/>
      <dgm:t>
        <a:bodyPr/>
        <a:lstStyle/>
        <a:p>
          <a:endParaRPr lang="zh-CN" altLang="en-US"/>
        </a:p>
      </dgm:t>
    </dgm:pt>
    <dgm:pt modelId="{6B4B87E5-A5B0-4D73-B507-119A70188DE1}">
      <dgm:prSet phldrT="[文本]"/>
      <dgm:spPr/>
      <dgm:t>
        <a:bodyPr/>
        <a:lstStyle/>
        <a:p>
          <a:r>
            <a:rPr lang="zh-CN" altLang="en-US" dirty="0" smtClean="0">
              <a:solidFill>
                <a:schemeClr val="bg2">
                  <a:lumMod val="25000"/>
                </a:schemeClr>
              </a:solidFill>
              <a:latin typeface="华文新魏" pitchFamily="2" charset="-122"/>
              <a:ea typeface="华文新魏" pitchFamily="2" charset="-122"/>
            </a:rPr>
            <a:t>新</a:t>
          </a:r>
          <a:endParaRPr lang="zh-CN" altLang="en-US" dirty="0">
            <a:solidFill>
              <a:schemeClr val="bg2">
                <a:lumMod val="25000"/>
              </a:schemeClr>
            </a:solidFill>
            <a:latin typeface="华文新魏" pitchFamily="2" charset="-122"/>
            <a:ea typeface="华文新魏" pitchFamily="2" charset="-122"/>
          </a:endParaRPr>
        </a:p>
      </dgm:t>
    </dgm:pt>
    <dgm:pt modelId="{DA23F3FB-533B-4416-A93C-5A87FAB75D94}" type="parTrans" cxnId="{8BDAF20B-D748-4AA2-A6CB-82CF560C27A2}">
      <dgm:prSet/>
      <dgm:spPr/>
      <dgm:t>
        <a:bodyPr/>
        <a:lstStyle/>
        <a:p>
          <a:endParaRPr lang="zh-CN" altLang="en-US"/>
        </a:p>
      </dgm:t>
    </dgm:pt>
    <dgm:pt modelId="{64880F9B-5BE8-4687-99B1-56D6A70CB04E}" type="sibTrans" cxnId="{8BDAF20B-D748-4AA2-A6CB-82CF560C27A2}">
      <dgm:prSet/>
      <dgm:spPr/>
      <dgm:t>
        <a:bodyPr/>
        <a:lstStyle/>
        <a:p>
          <a:endParaRPr lang="zh-CN" altLang="en-US"/>
        </a:p>
      </dgm:t>
    </dgm:pt>
    <dgm:pt modelId="{60FE6847-E8AA-43BC-BDEF-D5ACF8EB5E30}">
      <dgm:prSet phldrT="[文本]"/>
      <dgm:spPr/>
      <dgm:t>
        <a:bodyPr/>
        <a:lstStyle/>
        <a:p>
          <a:r>
            <a:rPr lang="zh-CN" altLang="en-US" dirty="0" smtClean="0">
              <a:solidFill>
                <a:schemeClr val="bg2">
                  <a:lumMod val="25000"/>
                </a:schemeClr>
              </a:solidFill>
              <a:latin typeface="华文新魏" pitchFamily="2" charset="-122"/>
              <a:ea typeface="华文新魏" pitchFamily="2" charset="-122"/>
            </a:rPr>
            <a:t>精</a:t>
          </a:r>
          <a:endParaRPr lang="zh-CN" altLang="en-US" dirty="0">
            <a:solidFill>
              <a:schemeClr val="bg2">
                <a:lumMod val="25000"/>
              </a:schemeClr>
            </a:solidFill>
            <a:latin typeface="华文新魏" pitchFamily="2" charset="-122"/>
            <a:ea typeface="华文新魏" pitchFamily="2" charset="-122"/>
          </a:endParaRPr>
        </a:p>
      </dgm:t>
    </dgm:pt>
    <dgm:pt modelId="{3554CD44-C1AC-42BA-880E-FB3C4A72C248}" type="parTrans" cxnId="{EC316B63-476F-49C6-BB24-80C7DBD28F42}">
      <dgm:prSet/>
      <dgm:spPr/>
      <dgm:t>
        <a:bodyPr/>
        <a:lstStyle/>
        <a:p>
          <a:endParaRPr lang="zh-CN" altLang="en-US"/>
        </a:p>
      </dgm:t>
    </dgm:pt>
    <dgm:pt modelId="{3AA4158C-B144-4754-8402-9FCC22ABF6DF}" type="sibTrans" cxnId="{EC316B63-476F-49C6-BB24-80C7DBD28F42}">
      <dgm:prSet/>
      <dgm:spPr/>
      <dgm:t>
        <a:bodyPr/>
        <a:lstStyle/>
        <a:p>
          <a:endParaRPr lang="zh-CN" altLang="en-US"/>
        </a:p>
      </dgm:t>
    </dgm:pt>
    <dgm:pt modelId="{ECF69FB0-46CD-4E37-8FE3-BA3E0FB984E6}">
      <dgm:prSet phldrT="[文本]"/>
      <dgm:spPr/>
      <dgm:t>
        <a:bodyPr/>
        <a:lstStyle/>
        <a:p>
          <a:r>
            <a:rPr lang="zh-CN" altLang="en-US" dirty="0" smtClean="0">
              <a:solidFill>
                <a:schemeClr val="bg2">
                  <a:lumMod val="25000"/>
                </a:schemeClr>
              </a:solidFill>
              <a:latin typeface="华文新魏" pitchFamily="2" charset="-122"/>
              <a:ea typeface="华文新魏" pitchFamily="2" charset="-122"/>
            </a:rPr>
            <a:t>特</a:t>
          </a:r>
          <a:endParaRPr lang="zh-CN" altLang="en-US" dirty="0">
            <a:solidFill>
              <a:schemeClr val="bg2">
                <a:lumMod val="25000"/>
              </a:schemeClr>
            </a:solidFill>
            <a:latin typeface="华文新魏" pitchFamily="2" charset="-122"/>
            <a:ea typeface="华文新魏" pitchFamily="2" charset="-122"/>
          </a:endParaRPr>
        </a:p>
      </dgm:t>
    </dgm:pt>
    <dgm:pt modelId="{A3E6E915-7EE8-4D38-8265-6387EA06BBFD}" type="parTrans" cxnId="{1732CB55-A224-470A-8830-4AA4D5778ACD}">
      <dgm:prSet/>
      <dgm:spPr/>
      <dgm:t>
        <a:bodyPr/>
        <a:lstStyle/>
        <a:p>
          <a:endParaRPr lang="zh-CN" altLang="en-US"/>
        </a:p>
      </dgm:t>
    </dgm:pt>
    <dgm:pt modelId="{1018AEF8-5903-4A17-8323-1E15AD4A272E}" type="sibTrans" cxnId="{1732CB55-A224-470A-8830-4AA4D5778ACD}">
      <dgm:prSet/>
      <dgm:spPr/>
      <dgm:t>
        <a:bodyPr/>
        <a:lstStyle/>
        <a:p>
          <a:endParaRPr lang="zh-CN" altLang="en-US"/>
        </a:p>
      </dgm:t>
    </dgm:pt>
    <dgm:pt modelId="{EC74F948-8083-44C5-A01D-C61A36F0AC18}">
      <dgm:prSet phldrT="[文本]"/>
      <dgm:spPr/>
      <dgm:t>
        <a:bodyPr/>
        <a:lstStyle/>
        <a:p>
          <a:r>
            <a:rPr lang="zh-CN" altLang="en-US" dirty="0" smtClean="0">
              <a:solidFill>
                <a:schemeClr val="bg2">
                  <a:lumMod val="25000"/>
                </a:schemeClr>
              </a:solidFill>
              <a:latin typeface="华文新魏" pitchFamily="2" charset="-122"/>
              <a:ea typeface="华文新魏" pitchFamily="2" charset="-122"/>
            </a:rPr>
            <a:t>便</a:t>
          </a:r>
          <a:endParaRPr lang="zh-CN" altLang="en-US" dirty="0">
            <a:solidFill>
              <a:schemeClr val="bg2">
                <a:lumMod val="25000"/>
              </a:schemeClr>
            </a:solidFill>
            <a:latin typeface="华文新魏" pitchFamily="2" charset="-122"/>
            <a:ea typeface="华文新魏" pitchFamily="2" charset="-122"/>
          </a:endParaRPr>
        </a:p>
      </dgm:t>
    </dgm:pt>
    <dgm:pt modelId="{9CCCA15B-5937-40E0-B781-A3967BF36A65}" type="parTrans" cxnId="{3C389742-B804-4790-B0B7-CC6CBF04CDB0}">
      <dgm:prSet/>
      <dgm:spPr/>
      <dgm:t>
        <a:bodyPr/>
        <a:lstStyle/>
        <a:p>
          <a:endParaRPr lang="zh-CN" altLang="en-US"/>
        </a:p>
      </dgm:t>
    </dgm:pt>
    <dgm:pt modelId="{1934BACA-BD38-40D5-BBF7-9A4B02485FE1}" type="sibTrans" cxnId="{3C389742-B804-4790-B0B7-CC6CBF04CDB0}">
      <dgm:prSet/>
      <dgm:spPr/>
      <dgm:t>
        <a:bodyPr/>
        <a:lstStyle/>
        <a:p>
          <a:endParaRPr lang="zh-CN" altLang="en-US"/>
        </a:p>
      </dgm:t>
    </dgm:pt>
    <dgm:pt modelId="{2C16460D-3164-432F-BC5C-53C3958D240D}" type="pres">
      <dgm:prSet presAssocID="{01C06BBE-36DF-44FC-9806-8C95DE0337F5}" presName="hierChild1" presStyleCnt="0">
        <dgm:presLayoutVars>
          <dgm:chPref val="1"/>
          <dgm:dir/>
          <dgm:animOne val="branch"/>
          <dgm:animLvl val="lvl"/>
          <dgm:resizeHandles/>
        </dgm:presLayoutVars>
      </dgm:prSet>
      <dgm:spPr/>
      <dgm:t>
        <a:bodyPr/>
        <a:lstStyle/>
        <a:p>
          <a:endParaRPr lang="zh-CN" altLang="en-US"/>
        </a:p>
      </dgm:t>
    </dgm:pt>
    <dgm:pt modelId="{AF6921DF-41B8-4F7E-8D4B-0236067348F8}" type="pres">
      <dgm:prSet presAssocID="{C5B7171C-D7E3-4898-8FE4-6B74CF4E7247}" presName="hierRoot1" presStyleCnt="0"/>
      <dgm:spPr/>
    </dgm:pt>
    <dgm:pt modelId="{E1C5CDD2-C8B5-4C20-9038-60EAAC0032BE}" type="pres">
      <dgm:prSet presAssocID="{C5B7171C-D7E3-4898-8FE4-6B74CF4E7247}" presName="composite" presStyleCnt="0"/>
      <dgm:spPr/>
    </dgm:pt>
    <dgm:pt modelId="{F25DFAF0-87DB-456B-A79C-4AEE5BDDB270}" type="pres">
      <dgm:prSet presAssocID="{C5B7171C-D7E3-4898-8FE4-6B74CF4E7247}" presName="background" presStyleLbl="node0" presStyleIdx="0" presStyleCnt="1"/>
      <dgm:spPr/>
    </dgm:pt>
    <dgm:pt modelId="{E9EC9FA1-900C-4011-9090-60814E70C076}" type="pres">
      <dgm:prSet presAssocID="{C5B7171C-D7E3-4898-8FE4-6B74CF4E7247}" presName="text" presStyleLbl="fgAcc0" presStyleIdx="0" presStyleCnt="1" custScaleX="114122" custScaleY="142482">
        <dgm:presLayoutVars>
          <dgm:chPref val="3"/>
        </dgm:presLayoutVars>
      </dgm:prSet>
      <dgm:spPr/>
      <dgm:t>
        <a:bodyPr/>
        <a:lstStyle/>
        <a:p>
          <a:endParaRPr lang="zh-CN" altLang="en-US"/>
        </a:p>
      </dgm:t>
    </dgm:pt>
    <dgm:pt modelId="{C192FF11-A5FA-4820-A7CA-5088392F5B7A}" type="pres">
      <dgm:prSet presAssocID="{C5B7171C-D7E3-4898-8FE4-6B74CF4E7247}" presName="hierChild2" presStyleCnt="0"/>
      <dgm:spPr/>
    </dgm:pt>
    <dgm:pt modelId="{C05F2884-32AC-4EBC-A15F-8017EC51DC1D}" type="pres">
      <dgm:prSet presAssocID="{38CE3A32-2E99-4DA5-9E80-1B634FCA4179}" presName="Name10" presStyleLbl="parChTrans1D2" presStyleIdx="0" presStyleCnt="5"/>
      <dgm:spPr/>
      <dgm:t>
        <a:bodyPr/>
        <a:lstStyle/>
        <a:p>
          <a:endParaRPr lang="zh-CN" altLang="en-US"/>
        </a:p>
      </dgm:t>
    </dgm:pt>
    <dgm:pt modelId="{D410C999-B14A-4551-B0D7-D4BC495BD3A5}" type="pres">
      <dgm:prSet presAssocID="{E61939B7-BD45-4FDD-9110-EFF546921EE7}" presName="hierRoot2" presStyleCnt="0"/>
      <dgm:spPr/>
    </dgm:pt>
    <dgm:pt modelId="{D7421A91-866A-4E6D-AF3E-CAD45ABD064A}" type="pres">
      <dgm:prSet presAssocID="{E61939B7-BD45-4FDD-9110-EFF546921EE7}" presName="composite2" presStyleCnt="0"/>
      <dgm:spPr/>
    </dgm:pt>
    <dgm:pt modelId="{2E0C277D-E8D1-40DE-97FD-38195A4D84FF}" type="pres">
      <dgm:prSet presAssocID="{E61939B7-BD45-4FDD-9110-EFF546921EE7}" presName="background2" presStyleLbl="node2" presStyleIdx="0" presStyleCnt="5"/>
      <dgm:spPr/>
    </dgm:pt>
    <dgm:pt modelId="{EF1B1794-665C-4B30-8258-952A48CFF33D}" type="pres">
      <dgm:prSet presAssocID="{E61939B7-BD45-4FDD-9110-EFF546921EE7}" presName="text2" presStyleLbl="fgAcc2" presStyleIdx="0" presStyleCnt="5">
        <dgm:presLayoutVars>
          <dgm:chPref val="3"/>
        </dgm:presLayoutVars>
      </dgm:prSet>
      <dgm:spPr/>
      <dgm:t>
        <a:bodyPr/>
        <a:lstStyle/>
        <a:p>
          <a:endParaRPr lang="zh-CN" altLang="en-US"/>
        </a:p>
      </dgm:t>
    </dgm:pt>
    <dgm:pt modelId="{5990CCD5-A050-4796-8A60-E0C4399FA8AB}" type="pres">
      <dgm:prSet presAssocID="{E61939B7-BD45-4FDD-9110-EFF546921EE7}" presName="hierChild3" presStyleCnt="0"/>
      <dgm:spPr/>
    </dgm:pt>
    <dgm:pt modelId="{6B9513CE-6454-44F3-AF9C-C22E9966C1C2}" type="pres">
      <dgm:prSet presAssocID="{DA23F3FB-533B-4416-A93C-5A87FAB75D94}" presName="Name10" presStyleLbl="parChTrans1D2" presStyleIdx="1" presStyleCnt="5"/>
      <dgm:spPr/>
      <dgm:t>
        <a:bodyPr/>
        <a:lstStyle/>
        <a:p>
          <a:endParaRPr lang="zh-CN" altLang="en-US"/>
        </a:p>
      </dgm:t>
    </dgm:pt>
    <dgm:pt modelId="{267D9D39-C9EE-446A-B82B-64B484C10B85}" type="pres">
      <dgm:prSet presAssocID="{6B4B87E5-A5B0-4D73-B507-119A70188DE1}" presName="hierRoot2" presStyleCnt="0"/>
      <dgm:spPr/>
    </dgm:pt>
    <dgm:pt modelId="{F2E871E0-EFD1-4A69-A42C-FB05ECE0014C}" type="pres">
      <dgm:prSet presAssocID="{6B4B87E5-A5B0-4D73-B507-119A70188DE1}" presName="composite2" presStyleCnt="0"/>
      <dgm:spPr/>
    </dgm:pt>
    <dgm:pt modelId="{83C8DFEE-A73A-43CA-BD82-23FA8C0883E4}" type="pres">
      <dgm:prSet presAssocID="{6B4B87E5-A5B0-4D73-B507-119A70188DE1}" presName="background2" presStyleLbl="node2" presStyleIdx="1" presStyleCnt="5"/>
      <dgm:spPr/>
    </dgm:pt>
    <dgm:pt modelId="{699C5AF4-5170-4D74-9DCC-C67C5665ED37}" type="pres">
      <dgm:prSet presAssocID="{6B4B87E5-A5B0-4D73-B507-119A70188DE1}" presName="text2" presStyleLbl="fgAcc2" presStyleIdx="1" presStyleCnt="5">
        <dgm:presLayoutVars>
          <dgm:chPref val="3"/>
        </dgm:presLayoutVars>
      </dgm:prSet>
      <dgm:spPr/>
      <dgm:t>
        <a:bodyPr/>
        <a:lstStyle/>
        <a:p>
          <a:endParaRPr lang="zh-CN" altLang="en-US"/>
        </a:p>
      </dgm:t>
    </dgm:pt>
    <dgm:pt modelId="{5468554D-26EE-4E7C-BCCF-F458F207437B}" type="pres">
      <dgm:prSet presAssocID="{6B4B87E5-A5B0-4D73-B507-119A70188DE1}" presName="hierChild3" presStyleCnt="0"/>
      <dgm:spPr/>
    </dgm:pt>
    <dgm:pt modelId="{2DE16F13-8FB3-4017-A48D-2A5F94F4C401}" type="pres">
      <dgm:prSet presAssocID="{3554CD44-C1AC-42BA-880E-FB3C4A72C248}" presName="Name10" presStyleLbl="parChTrans1D2" presStyleIdx="2" presStyleCnt="5"/>
      <dgm:spPr/>
      <dgm:t>
        <a:bodyPr/>
        <a:lstStyle/>
        <a:p>
          <a:endParaRPr lang="zh-CN" altLang="en-US"/>
        </a:p>
      </dgm:t>
    </dgm:pt>
    <dgm:pt modelId="{82A4D63C-CEA7-41FB-AF6B-B632968F06A8}" type="pres">
      <dgm:prSet presAssocID="{60FE6847-E8AA-43BC-BDEF-D5ACF8EB5E30}" presName="hierRoot2" presStyleCnt="0"/>
      <dgm:spPr/>
    </dgm:pt>
    <dgm:pt modelId="{E47FD0BE-E4EC-4BA4-A11F-A27792E85735}" type="pres">
      <dgm:prSet presAssocID="{60FE6847-E8AA-43BC-BDEF-D5ACF8EB5E30}" presName="composite2" presStyleCnt="0"/>
      <dgm:spPr/>
    </dgm:pt>
    <dgm:pt modelId="{286D8DDD-C0A3-44A8-BCAF-F2436996DA5E}" type="pres">
      <dgm:prSet presAssocID="{60FE6847-E8AA-43BC-BDEF-D5ACF8EB5E30}" presName="background2" presStyleLbl="node2" presStyleIdx="2" presStyleCnt="5"/>
      <dgm:spPr/>
    </dgm:pt>
    <dgm:pt modelId="{1814E0A0-BAF5-4247-B6BC-91018852A93A}" type="pres">
      <dgm:prSet presAssocID="{60FE6847-E8AA-43BC-BDEF-D5ACF8EB5E30}" presName="text2" presStyleLbl="fgAcc2" presStyleIdx="2" presStyleCnt="5">
        <dgm:presLayoutVars>
          <dgm:chPref val="3"/>
        </dgm:presLayoutVars>
      </dgm:prSet>
      <dgm:spPr/>
      <dgm:t>
        <a:bodyPr/>
        <a:lstStyle/>
        <a:p>
          <a:endParaRPr lang="zh-CN" altLang="en-US"/>
        </a:p>
      </dgm:t>
    </dgm:pt>
    <dgm:pt modelId="{E570CE94-B00E-4D99-AF88-C3B70CAEF295}" type="pres">
      <dgm:prSet presAssocID="{60FE6847-E8AA-43BC-BDEF-D5ACF8EB5E30}" presName="hierChild3" presStyleCnt="0"/>
      <dgm:spPr/>
    </dgm:pt>
    <dgm:pt modelId="{70AFD3A6-5520-432E-B119-4CE9A2839205}" type="pres">
      <dgm:prSet presAssocID="{A3E6E915-7EE8-4D38-8265-6387EA06BBFD}" presName="Name10" presStyleLbl="parChTrans1D2" presStyleIdx="3" presStyleCnt="5"/>
      <dgm:spPr/>
      <dgm:t>
        <a:bodyPr/>
        <a:lstStyle/>
        <a:p>
          <a:endParaRPr lang="zh-CN" altLang="en-US"/>
        </a:p>
      </dgm:t>
    </dgm:pt>
    <dgm:pt modelId="{8F0EDB30-B498-4D93-9326-4EAADFA9F277}" type="pres">
      <dgm:prSet presAssocID="{ECF69FB0-46CD-4E37-8FE3-BA3E0FB984E6}" presName="hierRoot2" presStyleCnt="0"/>
      <dgm:spPr/>
    </dgm:pt>
    <dgm:pt modelId="{7C2CBAA9-4F71-4DED-B41D-BF3AD0AB046B}" type="pres">
      <dgm:prSet presAssocID="{ECF69FB0-46CD-4E37-8FE3-BA3E0FB984E6}" presName="composite2" presStyleCnt="0"/>
      <dgm:spPr/>
    </dgm:pt>
    <dgm:pt modelId="{9E33E4D0-A52C-494A-A377-1A7C5BEEB5A3}" type="pres">
      <dgm:prSet presAssocID="{ECF69FB0-46CD-4E37-8FE3-BA3E0FB984E6}" presName="background2" presStyleLbl="node2" presStyleIdx="3" presStyleCnt="5"/>
      <dgm:spPr/>
    </dgm:pt>
    <dgm:pt modelId="{F4F02268-B271-4B15-9F0B-220B895A31DA}" type="pres">
      <dgm:prSet presAssocID="{ECF69FB0-46CD-4E37-8FE3-BA3E0FB984E6}" presName="text2" presStyleLbl="fgAcc2" presStyleIdx="3" presStyleCnt="5">
        <dgm:presLayoutVars>
          <dgm:chPref val="3"/>
        </dgm:presLayoutVars>
      </dgm:prSet>
      <dgm:spPr/>
      <dgm:t>
        <a:bodyPr/>
        <a:lstStyle/>
        <a:p>
          <a:endParaRPr lang="zh-CN" altLang="en-US"/>
        </a:p>
      </dgm:t>
    </dgm:pt>
    <dgm:pt modelId="{E7E780F9-4B71-4154-8A30-5F91EAB43241}" type="pres">
      <dgm:prSet presAssocID="{ECF69FB0-46CD-4E37-8FE3-BA3E0FB984E6}" presName="hierChild3" presStyleCnt="0"/>
      <dgm:spPr/>
    </dgm:pt>
    <dgm:pt modelId="{544E42E6-6112-43CF-B27A-C6AE1564BBEE}" type="pres">
      <dgm:prSet presAssocID="{9CCCA15B-5937-40E0-B781-A3967BF36A65}" presName="Name10" presStyleLbl="parChTrans1D2" presStyleIdx="4" presStyleCnt="5"/>
      <dgm:spPr/>
      <dgm:t>
        <a:bodyPr/>
        <a:lstStyle/>
        <a:p>
          <a:endParaRPr lang="zh-CN" altLang="en-US"/>
        </a:p>
      </dgm:t>
    </dgm:pt>
    <dgm:pt modelId="{1348D450-FD66-4C5E-BE25-56B9A94B7FFA}" type="pres">
      <dgm:prSet presAssocID="{EC74F948-8083-44C5-A01D-C61A36F0AC18}" presName="hierRoot2" presStyleCnt="0"/>
      <dgm:spPr/>
    </dgm:pt>
    <dgm:pt modelId="{63EA7059-4888-446B-8865-51FFEE82EEE4}" type="pres">
      <dgm:prSet presAssocID="{EC74F948-8083-44C5-A01D-C61A36F0AC18}" presName="composite2" presStyleCnt="0"/>
      <dgm:spPr/>
    </dgm:pt>
    <dgm:pt modelId="{4FCE3521-2E3B-459F-9866-582D8FE397C4}" type="pres">
      <dgm:prSet presAssocID="{EC74F948-8083-44C5-A01D-C61A36F0AC18}" presName="background2" presStyleLbl="node2" presStyleIdx="4" presStyleCnt="5"/>
      <dgm:spPr/>
    </dgm:pt>
    <dgm:pt modelId="{36D1BCF1-73CC-43F5-AF8A-6EAE896257FF}" type="pres">
      <dgm:prSet presAssocID="{EC74F948-8083-44C5-A01D-C61A36F0AC18}" presName="text2" presStyleLbl="fgAcc2" presStyleIdx="4" presStyleCnt="5">
        <dgm:presLayoutVars>
          <dgm:chPref val="3"/>
        </dgm:presLayoutVars>
      </dgm:prSet>
      <dgm:spPr/>
      <dgm:t>
        <a:bodyPr/>
        <a:lstStyle/>
        <a:p>
          <a:endParaRPr lang="zh-CN" altLang="en-US"/>
        </a:p>
      </dgm:t>
    </dgm:pt>
    <dgm:pt modelId="{AB62A5D0-5BA2-402D-88A5-EEF4BCEB8D1D}" type="pres">
      <dgm:prSet presAssocID="{EC74F948-8083-44C5-A01D-C61A36F0AC18}" presName="hierChild3" presStyleCnt="0"/>
      <dgm:spPr/>
    </dgm:pt>
  </dgm:ptLst>
  <dgm:cxnLst>
    <dgm:cxn modelId="{4F8FFCFA-9747-4EF6-BD0F-D603B5FF8136}" srcId="{01C06BBE-36DF-44FC-9806-8C95DE0337F5}" destId="{C5B7171C-D7E3-4898-8FE4-6B74CF4E7247}" srcOrd="0" destOrd="0" parTransId="{4F3DC072-9E8D-4F43-BB11-4FAA04E9D072}" sibTransId="{117B9A32-74F0-4573-A9EB-D226DD08A39E}"/>
    <dgm:cxn modelId="{D35431DE-3473-415F-A70D-ED9A8C4BF170}" type="presOf" srcId="{01C06BBE-36DF-44FC-9806-8C95DE0337F5}" destId="{2C16460D-3164-432F-BC5C-53C3958D240D}" srcOrd="0" destOrd="0" presId="urn:microsoft.com/office/officeart/2005/8/layout/hierarchy1"/>
    <dgm:cxn modelId="{3B4A7BDB-333F-4072-B8A7-06DCD4C20C0A}" type="presOf" srcId="{38CE3A32-2E99-4DA5-9E80-1B634FCA4179}" destId="{C05F2884-32AC-4EBC-A15F-8017EC51DC1D}" srcOrd="0" destOrd="0" presId="urn:microsoft.com/office/officeart/2005/8/layout/hierarchy1"/>
    <dgm:cxn modelId="{EC316B63-476F-49C6-BB24-80C7DBD28F42}" srcId="{C5B7171C-D7E3-4898-8FE4-6B74CF4E7247}" destId="{60FE6847-E8AA-43BC-BDEF-D5ACF8EB5E30}" srcOrd="2" destOrd="0" parTransId="{3554CD44-C1AC-42BA-880E-FB3C4A72C248}" sibTransId="{3AA4158C-B144-4754-8402-9FCC22ABF6DF}"/>
    <dgm:cxn modelId="{90DAA53C-B6B5-4AB6-946A-8FD45EFC37C6}" type="presOf" srcId="{C5B7171C-D7E3-4898-8FE4-6B74CF4E7247}" destId="{E9EC9FA1-900C-4011-9090-60814E70C076}" srcOrd="0" destOrd="0" presId="urn:microsoft.com/office/officeart/2005/8/layout/hierarchy1"/>
    <dgm:cxn modelId="{0AD968AF-EAD6-47C6-B7D0-07660807EE77}" type="presOf" srcId="{DA23F3FB-533B-4416-A93C-5A87FAB75D94}" destId="{6B9513CE-6454-44F3-AF9C-C22E9966C1C2}" srcOrd="0" destOrd="0" presId="urn:microsoft.com/office/officeart/2005/8/layout/hierarchy1"/>
    <dgm:cxn modelId="{E42714AD-DC01-4200-877A-8AE190802EFF}" type="presOf" srcId="{A3E6E915-7EE8-4D38-8265-6387EA06BBFD}" destId="{70AFD3A6-5520-432E-B119-4CE9A2839205}" srcOrd="0" destOrd="0" presId="urn:microsoft.com/office/officeart/2005/8/layout/hierarchy1"/>
    <dgm:cxn modelId="{0013DB50-B99C-41A7-BF08-406912B05F70}" type="presOf" srcId="{3554CD44-C1AC-42BA-880E-FB3C4A72C248}" destId="{2DE16F13-8FB3-4017-A48D-2A5F94F4C401}" srcOrd="0" destOrd="0" presId="urn:microsoft.com/office/officeart/2005/8/layout/hierarchy1"/>
    <dgm:cxn modelId="{688659B9-0126-451C-AD58-77D0940D43CB}" type="presOf" srcId="{6B4B87E5-A5B0-4D73-B507-119A70188DE1}" destId="{699C5AF4-5170-4D74-9DCC-C67C5665ED37}" srcOrd="0" destOrd="0" presId="urn:microsoft.com/office/officeart/2005/8/layout/hierarchy1"/>
    <dgm:cxn modelId="{60F73153-8041-40B2-A221-D7E457C62621}" type="presOf" srcId="{ECF69FB0-46CD-4E37-8FE3-BA3E0FB984E6}" destId="{F4F02268-B271-4B15-9F0B-220B895A31DA}" srcOrd="0" destOrd="0" presId="urn:microsoft.com/office/officeart/2005/8/layout/hierarchy1"/>
    <dgm:cxn modelId="{957A4262-DF9A-481F-93E3-483DA49569BD}" type="presOf" srcId="{EC74F948-8083-44C5-A01D-C61A36F0AC18}" destId="{36D1BCF1-73CC-43F5-AF8A-6EAE896257FF}" srcOrd="0" destOrd="0" presId="urn:microsoft.com/office/officeart/2005/8/layout/hierarchy1"/>
    <dgm:cxn modelId="{3C389742-B804-4790-B0B7-CC6CBF04CDB0}" srcId="{C5B7171C-D7E3-4898-8FE4-6B74CF4E7247}" destId="{EC74F948-8083-44C5-A01D-C61A36F0AC18}" srcOrd="4" destOrd="0" parTransId="{9CCCA15B-5937-40E0-B781-A3967BF36A65}" sibTransId="{1934BACA-BD38-40D5-BBF7-9A4B02485FE1}"/>
    <dgm:cxn modelId="{8BDAF20B-D748-4AA2-A6CB-82CF560C27A2}" srcId="{C5B7171C-D7E3-4898-8FE4-6B74CF4E7247}" destId="{6B4B87E5-A5B0-4D73-B507-119A70188DE1}" srcOrd="1" destOrd="0" parTransId="{DA23F3FB-533B-4416-A93C-5A87FAB75D94}" sibTransId="{64880F9B-5BE8-4687-99B1-56D6A70CB04E}"/>
    <dgm:cxn modelId="{26B1F368-E5CB-4DB5-91B2-7FC24335AEC2}" type="presOf" srcId="{E61939B7-BD45-4FDD-9110-EFF546921EE7}" destId="{EF1B1794-665C-4B30-8258-952A48CFF33D}" srcOrd="0" destOrd="0" presId="urn:microsoft.com/office/officeart/2005/8/layout/hierarchy1"/>
    <dgm:cxn modelId="{8906E2F5-CE5D-40E6-AE44-A05FB427EEAF}" type="presOf" srcId="{9CCCA15B-5937-40E0-B781-A3967BF36A65}" destId="{544E42E6-6112-43CF-B27A-C6AE1564BBEE}" srcOrd="0" destOrd="0" presId="urn:microsoft.com/office/officeart/2005/8/layout/hierarchy1"/>
    <dgm:cxn modelId="{1732CB55-A224-470A-8830-4AA4D5778ACD}" srcId="{C5B7171C-D7E3-4898-8FE4-6B74CF4E7247}" destId="{ECF69FB0-46CD-4E37-8FE3-BA3E0FB984E6}" srcOrd="3" destOrd="0" parTransId="{A3E6E915-7EE8-4D38-8265-6387EA06BBFD}" sibTransId="{1018AEF8-5903-4A17-8323-1E15AD4A272E}"/>
    <dgm:cxn modelId="{4D27E670-1D8D-47FE-A09C-AB2B11DC115C}" srcId="{C5B7171C-D7E3-4898-8FE4-6B74CF4E7247}" destId="{E61939B7-BD45-4FDD-9110-EFF546921EE7}" srcOrd="0" destOrd="0" parTransId="{38CE3A32-2E99-4DA5-9E80-1B634FCA4179}" sibTransId="{4544C928-3AB3-4446-BB6D-7A4FDF0786FE}"/>
    <dgm:cxn modelId="{3A49799C-5E91-4F23-8663-5CD5462917E9}" type="presOf" srcId="{60FE6847-E8AA-43BC-BDEF-D5ACF8EB5E30}" destId="{1814E0A0-BAF5-4247-B6BC-91018852A93A}" srcOrd="0" destOrd="0" presId="urn:microsoft.com/office/officeart/2005/8/layout/hierarchy1"/>
    <dgm:cxn modelId="{B7FD6155-D4CD-4591-A0E3-D883C08EA014}" type="presParOf" srcId="{2C16460D-3164-432F-BC5C-53C3958D240D}" destId="{AF6921DF-41B8-4F7E-8D4B-0236067348F8}" srcOrd="0" destOrd="0" presId="urn:microsoft.com/office/officeart/2005/8/layout/hierarchy1"/>
    <dgm:cxn modelId="{D478C40F-798E-441E-AE29-5F1E0874DE00}" type="presParOf" srcId="{AF6921DF-41B8-4F7E-8D4B-0236067348F8}" destId="{E1C5CDD2-C8B5-4C20-9038-60EAAC0032BE}" srcOrd="0" destOrd="0" presId="urn:microsoft.com/office/officeart/2005/8/layout/hierarchy1"/>
    <dgm:cxn modelId="{74ABCDEE-ABC8-4C4A-B0D2-0132743A903F}" type="presParOf" srcId="{E1C5CDD2-C8B5-4C20-9038-60EAAC0032BE}" destId="{F25DFAF0-87DB-456B-A79C-4AEE5BDDB270}" srcOrd="0" destOrd="0" presId="urn:microsoft.com/office/officeart/2005/8/layout/hierarchy1"/>
    <dgm:cxn modelId="{07327FE3-DCCC-402E-8627-A6C5B118E122}" type="presParOf" srcId="{E1C5CDD2-C8B5-4C20-9038-60EAAC0032BE}" destId="{E9EC9FA1-900C-4011-9090-60814E70C076}" srcOrd="1" destOrd="0" presId="urn:microsoft.com/office/officeart/2005/8/layout/hierarchy1"/>
    <dgm:cxn modelId="{B9A6A488-0E8E-4822-A539-7DCDF9868815}" type="presParOf" srcId="{AF6921DF-41B8-4F7E-8D4B-0236067348F8}" destId="{C192FF11-A5FA-4820-A7CA-5088392F5B7A}" srcOrd="1" destOrd="0" presId="urn:microsoft.com/office/officeart/2005/8/layout/hierarchy1"/>
    <dgm:cxn modelId="{40CA7814-90F6-4AD2-BC80-74F792589B49}" type="presParOf" srcId="{C192FF11-A5FA-4820-A7CA-5088392F5B7A}" destId="{C05F2884-32AC-4EBC-A15F-8017EC51DC1D}" srcOrd="0" destOrd="0" presId="urn:microsoft.com/office/officeart/2005/8/layout/hierarchy1"/>
    <dgm:cxn modelId="{1F9A2D6C-1BFF-4DA3-B9ED-81667499A9CE}" type="presParOf" srcId="{C192FF11-A5FA-4820-A7CA-5088392F5B7A}" destId="{D410C999-B14A-4551-B0D7-D4BC495BD3A5}" srcOrd="1" destOrd="0" presId="urn:microsoft.com/office/officeart/2005/8/layout/hierarchy1"/>
    <dgm:cxn modelId="{20C4EDA7-0DEE-4EBB-A6AF-3C2F1DA06A80}" type="presParOf" srcId="{D410C999-B14A-4551-B0D7-D4BC495BD3A5}" destId="{D7421A91-866A-4E6D-AF3E-CAD45ABD064A}" srcOrd="0" destOrd="0" presId="urn:microsoft.com/office/officeart/2005/8/layout/hierarchy1"/>
    <dgm:cxn modelId="{F25AAFFA-6E59-4361-8854-D663D744EA02}" type="presParOf" srcId="{D7421A91-866A-4E6D-AF3E-CAD45ABD064A}" destId="{2E0C277D-E8D1-40DE-97FD-38195A4D84FF}" srcOrd="0" destOrd="0" presId="urn:microsoft.com/office/officeart/2005/8/layout/hierarchy1"/>
    <dgm:cxn modelId="{4C4D85F3-EB10-43F0-B0D9-085879B1B5D1}" type="presParOf" srcId="{D7421A91-866A-4E6D-AF3E-CAD45ABD064A}" destId="{EF1B1794-665C-4B30-8258-952A48CFF33D}" srcOrd="1" destOrd="0" presId="urn:microsoft.com/office/officeart/2005/8/layout/hierarchy1"/>
    <dgm:cxn modelId="{60140AB9-32E1-47A1-A30B-B67A5A8B29FD}" type="presParOf" srcId="{D410C999-B14A-4551-B0D7-D4BC495BD3A5}" destId="{5990CCD5-A050-4796-8A60-E0C4399FA8AB}" srcOrd="1" destOrd="0" presId="urn:microsoft.com/office/officeart/2005/8/layout/hierarchy1"/>
    <dgm:cxn modelId="{02628829-93E0-4986-8758-67AA169D4256}" type="presParOf" srcId="{C192FF11-A5FA-4820-A7CA-5088392F5B7A}" destId="{6B9513CE-6454-44F3-AF9C-C22E9966C1C2}" srcOrd="2" destOrd="0" presId="urn:microsoft.com/office/officeart/2005/8/layout/hierarchy1"/>
    <dgm:cxn modelId="{BD428A46-9323-4B30-85ED-4FDACA72AF99}" type="presParOf" srcId="{C192FF11-A5FA-4820-A7CA-5088392F5B7A}" destId="{267D9D39-C9EE-446A-B82B-64B484C10B85}" srcOrd="3" destOrd="0" presId="urn:microsoft.com/office/officeart/2005/8/layout/hierarchy1"/>
    <dgm:cxn modelId="{541D0348-54EC-4C63-A727-868C2CA5EAB6}" type="presParOf" srcId="{267D9D39-C9EE-446A-B82B-64B484C10B85}" destId="{F2E871E0-EFD1-4A69-A42C-FB05ECE0014C}" srcOrd="0" destOrd="0" presId="urn:microsoft.com/office/officeart/2005/8/layout/hierarchy1"/>
    <dgm:cxn modelId="{E2B8F9B0-118B-481C-9C6C-8DD15CF96B0D}" type="presParOf" srcId="{F2E871E0-EFD1-4A69-A42C-FB05ECE0014C}" destId="{83C8DFEE-A73A-43CA-BD82-23FA8C0883E4}" srcOrd="0" destOrd="0" presId="urn:microsoft.com/office/officeart/2005/8/layout/hierarchy1"/>
    <dgm:cxn modelId="{12E2FB2F-017B-4D56-AF66-67A166A086A4}" type="presParOf" srcId="{F2E871E0-EFD1-4A69-A42C-FB05ECE0014C}" destId="{699C5AF4-5170-4D74-9DCC-C67C5665ED37}" srcOrd="1" destOrd="0" presId="urn:microsoft.com/office/officeart/2005/8/layout/hierarchy1"/>
    <dgm:cxn modelId="{5D90E1C9-FBBD-43A8-B3C9-BD6BD63170D9}" type="presParOf" srcId="{267D9D39-C9EE-446A-B82B-64B484C10B85}" destId="{5468554D-26EE-4E7C-BCCF-F458F207437B}" srcOrd="1" destOrd="0" presId="urn:microsoft.com/office/officeart/2005/8/layout/hierarchy1"/>
    <dgm:cxn modelId="{2224C39A-ACAD-4D2C-B298-21D5800BC40F}" type="presParOf" srcId="{C192FF11-A5FA-4820-A7CA-5088392F5B7A}" destId="{2DE16F13-8FB3-4017-A48D-2A5F94F4C401}" srcOrd="4" destOrd="0" presId="urn:microsoft.com/office/officeart/2005/8/layout/hierarchy1"/>
    <dgm:cxn modelId="{16C64B7C-2C54-449E-A756-A07560320CAC}" type="presParOf" srcId="{C192FF11-A5FA-4820-A7CA-5088392F5B7A}" destId="{82A4D63C-CEA7-41FB-AF6B-B632968F06A8}" srcOrd="5" destOrd="0" presId="urn:microsoft.com/office/officeart/2005/8/layout/hierarchy1"/>
    <dgm:cxn modelId="{C3455B82-9054-4AE0-8C93-DF3B778BA9E8}" type="presParOf" srcId="{82A4D63C-CEA7-41FB-AF6B-B632968F06A8}" destId="{E47FD0BE-E4EC-4BA4-A11F-A27792E85735}" srcOrd="0" destOrd="0" presId="urn:microsoft.com/office/officeart/2005/8/layout/hierarchy1"/>
    <dgm:cxn modelId="{9FA02649-839F-4555-8C34-C451D48BFBB9}" type="presParOf" srcId="{E47FD0BE-E4EC-4BA4-A11F-A27792E85735}" destId="{286D8DDD-C0A3-44A8-BCAF-F2436996DA5E}" srcOrd="0" destOrd="0" presId="urn:microsoft.com/office/officeart/2005/8/layout/hierarchy1"/>
    <dgm:cxn modelId="{EBE8EA96-6BEF-4A81-B963-999832888A53}" type="presParOf" srcId="{E47FD0BE-E4EC-4BA4-A11F-A27792E85735}" destId="{1814E0A0-BAF5-4247-B6BC-91018852A93A}" srcOrd="1" destOrd="0" presId="urn:microsoft.com/office/officeart/2005/8/layout/hierarchy1"/>
    <dgm:cxn modelId="{22273B23-1800-47C9-B50E-80EF63E210BC}" type="presParOf" srcId="{82A4D63C-CEA7-41FB-AF6B-B632968F06A8}" destId="{E570CE94-B00E-4D99-AF88-C3B70CAEF295}" srcOrd="1" destOrd="0" presId="urn:microsoft.com/office/officeart/2005/8/layout/hierarchy1"/>
    <dgm:cxn modelId="{1DB1B266-6AAF-490B-8C86-45A496E1B50E}" type="presParOf" srcId="{C192FF11-A5FA-4820-A7CA-5088392F5B7A}" destId="{70AFD3A6-5520-432E-B119-4CE9A2839205}" srcOrd="6" destOrd="0" presId="urn:microsoft.com/office/officeart/2005/8/layout/hierarchy1"/>
    <dgm:cxn modelId="{E47AB9BE-0220-4A85-97A2-647CCE0738DB}" type="presParOf" srcId="{C192FF11-A5FA-4820-A7CA-5088392F5B7A}" destId="{8F0EDB30-B498-4D93-9326-4EAADFA9F277}" srcOrd="7" destOrd="0" presId="urn:microsoft.com/office/officeart/2005/8/layout/hierarchy1"/>
    <dgm:cxn modelId="{66BE7BB7-B084-45DC-9CAA-C1951A837B52}" type="presParOf" srcId="{8F0EDB30-B498-4D93-9326-4EAADFA9F277}" destId="{7C2CBAA9-4F71-4DED-B41D-BF3AD0AB046B}" srcOrd="0" destOrd="0" presId="urn:microsoft.com/office/officeart/2005/8/layout/hierarchy1"/>
    <dgm:cxn modelId="{3FAE7307-1D45-42D1-AEBB-6E85232EF321}" type="presParOf" srcId="{7C2CBAA9-4F71-4DED-B41D-BF3AD0AB046B}" destId="{9E33E4D0-A52C-494A-A377-1A7C5BEEB5A3}" srcOrd="0" destOrd="0" presId="urn:microsoft.com/office/officeart/2005/8/layout/hierarchy1"/>
    <dgm:cxn modelId="{1372FF5B-AF52-49C2-A255-F1F21572C237}" type="presParOf" srcId="{7C2CBAA9-4F71-4DED-B41D-BF3AD0AB046B}" destId="{F4F02268-B271-4B15-9F0B-220B895A31DA}" srcOrd="1" destOrd="0" presId="urn:microsoft.com/office/officeart/2005/8/layout/hierarchy1"/>
    <dgm:cxn modelId="{84BF5650-A489-4A96-B268-A58E5387CD9D}" type="presParOf" srcId="{8F0EDB30-B498-4D93-9326-4EAADFA9F277}" destId="{E7E780F9-4B71-4154-8A30-5F91EAB43241}" srcOrd="1" destOrd="0" presId="urn:microsoft.com/office/officeart/2005/8/layout/hierarchy1"/>
    <dgm:cxn modelId="{DC56CA73-617A-418D-85D9-401CEFF39582}" type="presParOf" srcId="{C192FF11-A5FA-4820-A7CA-5088392F5B7A}" destId="{544E42E6-6112-43CF-B27A-C6AE1564BBEE}" srcOrd="8" destOrd="0" presId="urn:microsoft.com/office/officeart/2005/8/layout/hierarchy1"/>
    <dgm:cxn modelId="{ECB0230C-A2AD-4273-9D8E-58B1805E7CC1}" type="presParOf" srcId="{C192FF11-A5FA-4820-A7CA-5088392F5B7A}" destId="{1348D450-FD66-4C5E-BE25-56B9A94B7FFA}" srcOrd="9" destOrd="0" presId="urn:microsoft.com/office/officeart/2005/8/layout/hierarchy1"/>
    <dgm:cxn modelId="{38A07058-2019-4692-9D1D-B9DB1F8C7229}" type="presParOf" srcId="{1348D450-FD66-4C5E-BE25-56B9A94B7FFA}" destId="{63EA7059-4888-446B-8865-51FFEE82EEE4}" srcOrd="0" destOrd="0" presId="urn:microsoft.com/office/officeart/2005/8/layout/hierarchy1"/>
    <dgm:cxn modelId="{697D9D19-17BE-4091-8C60-EC491C0ED1EF}" type="presParOf" srcId="{63EA7059-4888-446B-8865-51FFEE82EEE4}" destId="{4FCE3521-2E3B-459F-9866-582D8FE397C4}" srcOrd="0" destOrd="0" presId="urn:microsoft.com/office/officeart/2005/8/layout/hierarchy1"/>
    <dgm:cxn modelId="{97901CBE-FEB8-48D5-A72D-FBFD1E043A97}" type="presParOf" srcId="{63EA7059-4888-446B-8865-51FFEE82EEE4}" destId="{36D1BCF1-73CC-43F5-AF8A-6EAE896257FF}" srcOrd="1" destOrd="0" presId="urn:microsoft.com/office/officeart/2005/8/layout/hierarchy1"/>
    <dgm:cxn modelId="{8CC45F8B-C285-40E7-A05D-3D5A038F8EAE}" type="presParOf" srcId="{1348D450-FD66-4C5E-BE25-56B9A94B7FFA}" destId="{AB62A5D0-5BA2-402D-88A5-EEF4BCEB8D1D}" srcOrd="1" destOrd="0" presId="urn:microsoft.com/office/officeart/2005/8/layout/hierarchy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6C48D2-83AD-4990-9FEB-BC5B233CEF35}" type="doc">
      <dgm:prSet loTypeId="urn:microsoft.com/office/officeart/2005/8/layout/hierarchy5" loCatId="hierarchy" qsTypeId="urn:microsoft.com/office/officeart/2005/8/quickstyle/3d1" qsCatId="3D" csTypeId="urn:microsoft.com/office/officeart/2005/8/colors/accent1_2#3" csCatId="accent1" phldr="1"/>
      <dgm:spPr/>
      <dgm:t>
        <a:bodyPr/>
        <a:lstStyle/>
        <a:p>
          <a:endParaRPr lang="zh-CN" altLang="en-US"/>
        </a:p>
      </dgm:t>
    </dgm:pt>
    <dgm:pt modelId="{E90577F6-B007-4100-BE07-7E60CDB3C169}">
      <dgm:prSet phldrT="[文本]"/>
      <dgm:spPr/>
      <dgm:t>
        <a:bodyPr/>
        <a:lstStyle/>
        <a:p>
          <a:endParaRPr lang="zh-CN" altLang="en-US" dirty="0"/>
        </a:p>
      </dgm:t>
    </dgm:pt>
    <dgm:pt modelId="{73802051-2511-4BF7-B99D-27620D8C3D30}" type="parTrans" cxnId="{F4505A90-B9A0-4D97-9035-5C6E05C709C1}">
      <dgm:prSet/>
      <dgm:spPr/>
      <dgm:t>
        <a:bodyPr/>
        <a:lstStyle/>
        <a:p>
          <a:endParaRPr lang="zh-CN" altLang="en-US"/>
        </a:p>
      </dgm:t>
    </dgm:pt>
    <dgm:pt modelId="{C16533AC-7791-4C45-8177-B374C7BDD12F}" type="sibTrans" cxnId="{F4505A90-B9A0-4D97-9035-5C6E05C709C1}">
      <dgm:prSet/>
      <dgm:spPr/>
      <dgm:t>
        <a:bodyPr/>
        <a:lstStyle/>
        <a:p>
          <a:endParaRPr lang="zh-CN" altLang="en-US"/>
        </a:p>
      </dgm:t>
    </dgm:pt>
    <dgm:pt modelId="{4D5A3EE8-3CB7-4FAE-8CF0-B066C697FBF9}">
      <dgm:prSet phldrT="[文本]" custT="1"/>
      <dgm:spPr/>
      <dgm:t>
        <a:bodyPr/>
        <a:lstStyle/>
        <a:p>
          <a:pPr algn="l"/>
          <a:r>
            <a:rPr lang="zh-CN" altLang="en-US" sz="2000" b="1" dirty="0" smtClean="0">
              <a:latin typeface="方正姚体" pitchFamily="2" charset="-122"/>
              <a:ea typeface="方正姚体" pitchFamily="2" charset="-122"/>
            </a:rPr>
            <a:t>全书框架结构设计的全面性</a:t>
          </a:r>
          <a:endParaRPr lang="zh-CN" altLang="en-US" sz="1900" b="1" dirty="0"/>
        </a:p>
      </dgm:t>
    </dgm:pt>
    <dgm:pt modelId="{E1C72006-08F4-4720-AB13-EA191E707422}" type="parTrans" cxnId="{1379AED6-482C-4E93-9FF9-718BB4D1505B}">
      <dgm:prSet/>
      <dgm:spPr/>
      <dgm:t>
        <a:bodyPr/>
        <a:lstStyle/>
        <a:p>
          <a:endParaRPr lang="zh-CN" altLang="en-US"/>
        </a:p>
      </dgm:t>
    </dgm:pt>
    <dgm:pt modelId="{35D85FCD-6411-4137-95A7-9F67DDACAE76}" type="sibTrans" cxnId="{1379AED6-482C-4E93-9FF9-718BB4D1505B}">
      <dgm:prSet/>
      <dgm:spPr/>
      <dgm:t>
        <a:bodyPr/>
        <a:lstStyle/>
        <a:p>
          <a:endParaRPr lang="zh-CN" altLang="en-US"/>
        </a:p>
      </dgm:t>
    </dgm:pt>
    <dgm:pt modelId="{78B0C014-CBE0-4E29-BEA8-A77F96E2C4B6}">
      <dgm:prSet phldrT="[文本]" custT="1"/>
      <dgm:spPr/>
      <dgm:t>
        <a:bodyPr/>
        <a:lstStyle/>
        <a:p>
          <a:pPr algn="l"/>
          <a:r>
            <a:rPr lang="zh-CN" altLang="en-US" sz="2000" b="1" dirty="0" smtClean="0">
              <a:latin typeface="方正姚体" pitchFamily="2" charset="-122"/>
              <a:ea typeface="方正姚体" pitchFamily="2" charset="-122"/>
            </a:rPr>
            <a:t>资料占有的全面性</a:t>
          </a:r>
          <a:endParaRPr lang="zh-CN" altLang="en-US" sz="2000" b="1" dirty="0">
            <a:latin typeface="方正姚体" pitchFamily="2" charset="-122"/>
            <a:ea typeface="方正姚体" pitchFamily="2" charset="-122"/>
          </a:endParaRPr>
        </a:p>
      </dgm:t>
    </dgm:pt>
    <dgm:pt modelId="{06886465-F3FA-4B87-B474-08388560A776}" type="parTrans" cxnId="{CEC2DC8A-04E3-44E5-958D-FEF2D639DB0D}">
      <dgm:prSet/>
      <dgm:spPr/>
      <dgm:t>
        <a:bodyPr/>
        <a:lstStyle/>
        <a:p>
          <a:endParaRPr lang="zh-CN" altLang="en-US"/>
        </a:p>
      </dgm:t>
    </dgm:pt>
    <dgm:pt modelId="{17F14F5D-A4DB-4CE5-84D4-6801D479DF78}" type="sibTrans" cxnId="{CEC2DC8A-04E3-44E5-958D-FEF2D639DB0D}">
      <dgm:prSet/>
      <dgm:spPr/>
      <dgm:t>
        <a:bodyPr/>
        <a:lstStyle/>
        <a:p>
          <a:endParaRPr lang="zh-CN" altLang="en-US"/>
        </a:p>
      </dgm:t>
    </dgm:pt>
    <dgm:pt modelId="{EF0C4CA7-806E-44D5-9922-93B265DB0D6C}">
      <dgm:prSet phldrT="[文本]" custT="1"/>
      <dgm:spPr/>
      <dgm:t>
        <a:bodyPr/>
        <a:lstStyle/>
        <a:p>
          <a:pPr algn="l"/>
          <a:r>
            <a:rPr lang="zh-CN" altLang="en-US" sz="2000" b="1" dirty="0" smtClean="0">
              <a:latin typeface="方正姚体" pitchFamily="2" charset="-122"/>
              <a:ea typeface="方正姚体" pitchFamily="2" charset="-122"/>
            </a:rPr>
            <a:t>条目撰写内容的全面性</a:t>
          </a:r>
          <a:endParaRPr lang="zh-CN" altLang="en-US" sz="2000" b="1" dirty="0">
            <a:latin typeface="方正姚体" pitchFamily="2" charset="-122"/>
            <a:ea typeface="方正姚体" pitchFamily="2" charset="-122"/>
          </a:endParaRPr>
        </a:p>
      </dgm:t>
    </dgm:pt>
    <dgm:pt modelId="{FAD7408B-269A-48DE-9DFB-1C60001A45FA}" type="parTrans" cxnId="{02224F9E-0111-4615-8608-1FCE21211AF1}">
      <dgm:prSet/>
      <dgm:spPr/>
      <dgm:t>
        <a:bodyPr/>
        <a:lstStyle/>
        <a:p>
          <a:endParaRPr lang="zh-CN" altLang="en-US"/>
        </a:p>
      </dgm:t>
    </dgm:pt>
    <dgm:pt modelId="{793753DB-AAD1-413C-909E-6956FB8DB65C}" type="sibTrans" cxnId="{02224F9E-0111-4615-8608-1FCE21211AF1}">
      <dgm:prSet/>
      <dgm:spPr/>
      <dgm:t>
        <a:bodyPr/>
        <a:lstStyle/>
        <a:p>
          <a:endParaRPr lang="zh-CN" altLang="en-US"/>
        </a:p>
      </dgm:t>
    </dgm:pt>
    <dgm:pt modelId="{C616B7C3-BB1A-4372-8ED3-074171F38F63}" type="pres">
      <dgm:prSet presAssocID="{026C48D2-83AD-4990-9FEB-BC5B233CEF35}" presName="mainComposite" presStyleCnt="0">
        <dgm:presLayoutVars>
          <dgm:chPref val="1"/>
          <dgm:dir/>
          <dgm:animOne val="branch"/>
          <dgm:animLvl val="lvl"/>
          <dgm:resizeHandles val="exact"/>
        </dgm:presLayoutVars>
      </dgm:prSet>
      <dgm:spPr/>
      <dgm:t>
        <a:bodyPr/>
        <a:lstStyle/>
        <a:p>
          <a:endParaRPr lang="zh-CN" altLang="en-US"/>
        </a:p>
      </dgm:t>
    </dgm:pt>
    <dgm:pt modelId="{1E0EF780-1D6C-404F-BFE8-2BB677060C09}" type="pres">
      <dgm:prSet presAssocID="{026C48D2-83AD-4990-9FEB-BC5B233CEF35}" presName="hierFlow" presStyleCnt="0"/>
      <dgm:spPr/>
    </dgm:pt>
    <dgm:pt modelId="{AE0EC828-CE92-4C90-86AA-14E6B89A4068}" type="pres">
      <dgm:prSet presAssocID="{026C48D2-83AD-4990-9FEB-BC5B233CEF35}" presName="hierChild1" presStyleCnt="0">
        <dgm:presLayoutVars>
          <dgm:chPref val="1"/>
          <dgm:animOne val="branch"/>
          <dgm:animLvl val="lvl"/>
        </dgm:presLayoutVars>
      </dgm:prSet>
      <dgm:spPr/>
    </dgm:pt>
    <dgm:pt modelId="{280ACEB9-1556-4FFB-BAD6-91941CEDB777}" type="pres">
      <dgm:prSet presAssocID="{E90577F6-B007-4100-BE07-7E60CDB3C169}" presName="Name17" presStyleCnt="0"/>
      <dgm:spPr/>
    </dgm:pt>
    <dgm:pt modelId="{B34FA216-9D94-4AD3-A886-45C26CB8CC43}" type="pres">
      <dgm:prSet presAssocID="{E90577F6-B007-4100-BE07-7E60CDB3C169}" presName="level1Shape" presStyleLbl="node0" presStyleIdx="0" presStyleCnt="1" custScaleX="87325">
        <dgm:presLayoutVars>
          <dgm:chPref val="3"/>
        </dgm:presLayoutVars>
      </dgm:prSet>
      <dgm:spPr/>
      <dgm:t>
        <a:bodyPr/>
        <a:lstStyle/>
        <a:p>
          <a:endParaRPr lang="zh-CN" altLang="en-US"/>
        </a:p>
      </dgm:t>
    </dgm:pt>
    <dgm:pt modelId="{110143A6-0280-427C-9567-8847229652F8}" type="pres">
      <dgm:prSet presAssocID="{E90577F6-B007-4100-BE07-7E60CDB3C169}" presName="hierChild2" presStyleCnt="0"/>
      <dgm:spPr/>
    </dgm:pt>
    <dgm:pt modelId="{D46D93C4-0E8C-4751-B511-C707E2CA6D17}" type="pres">
      <dgm:prSet presAssocID="{E1C72006-08F4-4720-AB13-EA191E707422}" presName="Name25" presStyleLbl="parChTrans1D2" presStyleIdx="0" presStyleCnt="3"/>
      <dgm:spPr/>
      <dgm:t>
        <a:bodyPr/>
        <a:lstStyle/>
        <a:p>
          <a:endParaRPr lang="zh-CN" altLang="en-US"/>
        </a:p>
      </dgm:t>
    </dgm:pt>
    <dgm:pt modelId="{5114134C-7115-4553-AB45-E78D6AAB736A}" type="pres">
      <dgm:prSet presAssocID="{E1C72006-08F4-4720-AB13-EA191E707422}" presName="connTx" presStyleLbl="parChTrans1D2" presStyleIdx="0" presStyleCnt="3"/>
      <dgm:spPr/>
      <dgm:t>
        <a:bodyPr/>
        <a:lstStyle/>
        <a:p>
          <a:endParaRPr lang="zh-CN" altLang="en-US"/>
        </a:p>
      </dgm:t>
    </dgm:pt>
    <dgm:pt modelId="{B9105C30-DEB9-41F9-BBC8-6F2ACE5A67DA}" type="pres">
      <dgm:prSet presAssocID="{4D5A3EE8-3CB7-4FAE-8CF0-B066C697FBF9}" presName="Name30" presStyleCnt="0"/>
      <dgm:spPr/>
    </dgm:pt>
    <dgm:pt modelId="{DF58CFFC-EBDD-4880-8363-2E6887AE1BC0}" type="pres">
      <dgm:prSet presAssocID="{4D5A3EE8-3CB7-4FAE-8CF0-B066C697FBF9}" presName="level2Shape" presStyleLbl="node2" presStyleIdx="0" presStyleCnt="3" custScaleX="118494"/>
      <dgm:spPr/>
      <dgm:t>
        <a:bodyPr/>
        <a:lstStyle/>
        <a:p>
          <a:endParaRPr lang="zh-CN" altLang="en-US"/>
        </a:p>
      </dgm:t>
    </dgm:pt>
    <dgm:pt modelId="{28FEC5DB-7E37-412D-B980-CF892052E172}" type="pres">
      <dgm:prSet presAssocID="{4D5A3EE8-3CB7-4FAE-8CF0-B066C697FBF9}" presName="hierChild3" presStyleCnt="0"/>
      <dgm:spPr/>
    </dgm:pt>
    <dgm:pt modelId="{14A2E3EC-AC14-4D20-BE66-CE489F5A49C1}" type="pres">
      <dgm:prSet presAssocID="{06886465-F3FA-4B87-B474-08388560A776}" presName="Name25" presStyleLbl="parChTrans1D2" presStyleIdx="1" presStyleCnt="3"/>
      <dgm:spPr/>
      <dgm:t>
        <a:bodyPr/>
        <a:lstStyle/>
        <a:p>
          <a:endParaRPr lang="zh-CN" altLang="en-US"/>
        </a:p>
      </dgm:t>
    </dgm:pt>
    <dgm:pt modelId="{4FE7644D-18ED-4F83-A702-3BE1A8443109}" type="pres">
      <dgm:prSet presAssocID="{06886465-F3FA-4B87-B474-08388560A776}" presName="connTx" presStyleLbl="parChTrans1D2" presStyleIdx="1" presStyleCnt="3"/>
      <dgm:spPr/>
      <dgm:t>
        <a:bodyPr/>
        <a:lstStyle/>
        <a:p>
          <a:endParaRPr lang="zh-CN" altLang="en-US"/>
        </a:p>
      </dgm:t>
    </dgm:pt>
    <dgm:pt modelId="{598E3344-0ECB-473F-9B38-461A11B2BEDA}" type="pres">
      <dgm:prSet presAssocID="{78B0C014-CBE0-4E29-BEA8-A77F96E2C4B6}" presName="Name30" presStyleCnt="0"/>
      <dgm:spPr/>
    </dgm:pt>
    <dgm:pt modelId="{9A6B2D11-3BE1-46E8-8524-8195EB209908}" type="pres">
      <dgm:prSet presAssocID="{78B0C014-CBE0-4E29-BEA8-A77F96E2C4B6}" presName="level2Shape" presStyleLbl="node2" presStyleIdx="1" presStyleCnt="3" custScaleX="118494"/>
      <dgm:spPr/>
      <dgm:t>
        <a:bodyPr/>
        <a:lstStyle/>
        <a:p>
          <a:endParaRPr lang="zh-CN" altLang="en-US"/>
        </a:p>
      </dgm:t>
    </dgm:pt>
    <dgm:pt modelId="{8B0B478C-A6BE-4A76-957B-5EED4BFFC47F}" type="pres">
      <dgm:prSet presAssocID="{78B0C014-CBE0-4E29-BEA8-A77F96E2C4B6}" presName="hierChild3" presStyleCnt="0"/>
      <dgm:spPr/>
    </dgm:pt>
    <dgm:pt modelId="{FB636073-63EC-4ABB-9610-2A0C57EEB57F}" type="pres">
      <dgm:prSet presAssocID="{FAD7408B-269A-48DE-9DFB-1C60001A45FA}" presName="Name25" presStyleLbl="parChTrans1D2" presStyleIdx="2" presStyleCnt="3"/>
      <dgm:spPr/>
      <dgm:t>
        <a:bodyPr/>
        <a:lstStyle/>
        <a:p>
          <a:endParaRPr lang="zh-CN" altLang="en-US"/>
        </a:p>
      </dgm:t>
    </dgm:pt>
    <dgm:pt modelId="{817FB959-6266-451D-904A-E006AC38171E}" type="pres">
      <dgm:prSet presAssocID="{FAD7408B-269A-48DE-9DFB-1C60001A45FA}" presName="connTx" presStyleLbl="parChTrans1D2" presStyleIdx="2" presStyleCnt="3"/>
      <dgm:spPr/>
      <dgm:t>
        <a:bodyPr/>
        <a:lstStyle/>
        <a:p>
          <a:endParaRPr lang="zh-CN" altLang="en-US"/>
        </a:p>
      </dgm:t>
    </dgm:pt>
    <dgm:pt modelId="{7957784D-B201-418E-9131-86DDA7FF29C1}" type="pres">
      <dgm:prSet presAssocID="{EF0C4CA7-806E-44D5-9922-93B265DB0D6C}" presName="Name30" presStyleCnt="0"/>
      <dgm:spPr/>
    </dgm:pt>
    <dgm:pt modelId="{0D890B42-F1CB-4D6A-AFA2-A4E33C98B35F}" type="pres">
      <dgm:prSet presAssocID="{EF0C4CA7-806E-44D5-9922-93B265DB0D6C}" presName="level2Shape" presStyleLbl="node2" presStyleIdx="2" presStyleCnt="3" custScaleX="118494"/>
      <dgm:spPr/>
      <dgm:t>
        <a:bodyPr/>
        <a:lstStyle/>
        <a:p>
          <a:endParaRPr lang="zh-CN" altLang="en-US"/>
        </a:p>
      </dgm:t>
    </dgm:pt>
    <dgm:pt modelId="{7417E11F-AF7F-47D1-B86F-1A8B5CBA8275}" type="pres">
      <dgm:prSet presAssocID="{EF0C4CA7-806E-44D5-9922-93B265DB0D6C}" presName="hierChild3" presStyleCnt="0"/>
      <dgm:spPr/>
    </dgm:pt>
    <dgm:pt modelId="{84DF9000-075F-4CEA-9B38-FF14D7341B60}" type="pres">
      <dgm:prSet presAssocID="{026C48D2-83AD-4990-9FEB-BC5B233CEF35}" presName="bgShapesFlow" presStyleCnt="0"/>
      <dgm:spPr/>
    </dgm:pt>
  </dgm:ptLst>
  <dgm:cxnLst>
    <dgm:cxn modelId="{DC042962-BF50-4E40-AFE3-1F388B1473E1}" type="presOf" srcId="{FAD7408B-269A-48DE-9DFB-1C60001A45FA}" destId="{FB636073-63EC-4ABB-9610-2A0C57EEB57F}" srcOrd="0" destOrd="0" presId="urn:microsoft.com/office/officeart/2005/8/layout/hierarchy5"/>
    <dgm:cxn modelId="{781FE35C-4197-4E58-A261-57D895EA7F73}" type="presOf" srcId="{06886465-F3FA-4B87-B474-08388560A776}" destId="{4FE7644D-18ED-4F83-A702-3BE1A8443109}" srcOrd="1" destOrd="0" presId="urn:microsoft.com/office/officeart/2005/8/layout/hierarchy5"/>
    <dgm:cxn modelId="{B249EC2E-2B2A-46C4-94EF-0B432AC658F3}" type="presOf" srcId="{FAD7408B-269A-48DE-9DFB-1C60001A45FA}" destId="{817FB959-6266-451D-904A-E006AC38171E}" srcOrd="1" destOrd="0" presId="urn:microsoft.com/office/officeart/2005/8/layout/hierarchy5"/>
    <dgm:cxn modelId="{48592D54-FF67-4423-9092-AF173D260BA0}" type="presOf" srcId="{78B0C014-CBE0-4E29-BEA8-A77F96E2C4B6}" destId="{9A6B2D11-3BE1-46E8-8524-8195EB209908}" srcOrd="0" destOrd="0" presId="urn:microsoft.com/office/officeart/2005/8/layout/hierarchy5"/>
    <dgm:cxn modelId="{1379AED6-482C-4E93-9FF9-718BB4D1505B}" srcId="{E90577F6-B007-4100-BE07-7E60CDB3C169}" destId="{4D5A3EE8-3CB7-4FAE-8CF0-B066C697FBF9}" srcOrd="0" destOrd="0" parTransId="{E1C72006-08F4-4720-AB13-EA191E707422}" sibTransId="{35D85FCD-6411-4137-95A7-9F67DDACAE76}"/>
    <dgm:cxn modelId="{5853A095-F354-4C26-84A3-D1589EC8F731}" type="presOf" srcId="{E1C72006-08F4-4720-AB13-EA191E707422}" destId="{D46D93C4-0E8C-4751-B511-C707E2CA6D17}" srcOrd="0" destOrd="0" presId="urn:microsoft.com/office/officeart/2005/8/layout/hierarchy5"/>
    <dgm:cxn modelId="{CEC2DC8A-04E3-44E5-958D-FEF2D639DB0D}" srcId="{E90577F6-B007-4100-BE07-7E60CDB3C169}" destId="{78B0C014-CBE0-4E29-BEA8-A77F96E2C4B6}" srcOrd="1" destOrd="0" parTransId="{06886465-F3FA-4B87-B474-08388560A776}" sibTransId="{17F14F5D-A4DB-4CE5-84D4-6801D479DF78}"/>
    <dgm:cxn modelId="{6BDAC889-515E-4F9C-A1AD-5B4ABD2318DF}" type="presOf" srcId="{EF0C4CA7-806E-44D5-9922-93B265DB0D6C}" destId="{0D890B42-F1CB-4D6A-AFA2-A4E33C98B35F}" srcOrd="0" destOrd="0" presId="urn:microsoft.com/office/officeart/2005/8/layout/hierarchy5"/>
    <dgm:cxn modelId="{EB1A87C0-E7D2-47AF-9B81-1ECAF8916660}" type="presOf" srcId="{026C48D2-83AD-4990-9FEB-BC5B233CEF35}" destId="{C616B7C3-BB1A-4372-8ED3-074171F38F63}" srcOrd="0" destOrd="0" presId="urn:microsoft.com/office/officeart/2005/8/layout/hierarchy5"/>
    <dgm:cxn modelId="{251A345B-CF61-446C-9A62-F0334B83EEC9}" type="presOf" srcId="{06886465-F3FA-4B87-B474-08388560A776}" destId="{14A2E3EC-AC14-4D20-BE66-CE489F5A49C1}" srcOrd="0" destOrd="0" presId="urn:microsoft.com/office/officeart/2005/8/layout/hierarchy5"/>
    <dgm:cxn modelId="{F4505A90-B9A0-4D97-9035-5C6E05C709C1}" srcId="{026C48D2-83AD-4990-9FEB-BC5B233CEF35}" destId="{E90577F6-B007-4100-BE07-7E60CDB3C169}" srcOrd="0" destOrd="0" parTransId="{73802051-2511-4BF7-B99D-27620D8C3D30}" sibTransId="{C16533AC-7791-4C45-8177-B374C7BDD12F}"/>
    <dgm:cxn modelId="{02224F9E-0111-4615-8608-1FCE21211AF1}" srcId="{E90577F6-B007-4100-BE07-7E60CDB3C169}" destId="{EF0C4CA7-806E-44D5-9922-93B265DB0D6C}" srcOrd="2" destOrd="0" parTransId="{FAD7408B-269A-48DE-9DFB-1C60001A45FA}" sibTransId="{793753DB-AAD1-413C-909E-6956FB8DB65C}"/>
    <dgm:cxn modelId="{251A53EE-67FF-439C-BABC-483BBDA9D080}" type="presOf" srcId="{4D5A3EE8-3CB7-4FAE-8CF0-B066C697FBF9}" destId="{DF58CFFC-EBDD-4880-8363-2E6887AE1BC0}" srcOrd="0" destOrd="0" presId="urn:microsoft.com/office/officeart/2005/8/layout/hierarchy5"/>
    <dgm:cxn modelId="{B45B3573-8610-4574-BAF7-9B3AF872DE38}" type="presOf" srcId="{E90577F6-B007-4100-BE07-7E60CDB3C169}" destId="{B34FA216-9D94-4AD3-A886-45C26CB8CC43}" srcOrd="0" destOrd="0" presId="urn:microsoft.com/office/officeart/2005/8/layout/hierarchy5"/>
    <dgm:cxn modelId="{97D44796-A102-402B-B3C0-46E228F7150B}" type="presOf" srcId="{E1C72006-08F4-4720-AB13-EA191E707422}" destId="{5114134C-7115-4553-AB45-E78D6AAB736A}" srcOrd="1" destOrd="0" presId="urn:microsoft.com/office/officeart/2005/8/layout/hierarchy5"/>
    <dgm:cxn modelId="{C7ED09EF-96B0-4C49-91E2-6EB47E862A53}" type="presParOf" srcId="{C616B7C3-BB1A-4372-8ED3-074171F38F63}" destId="{1E0EF780-1D6C-404F-BFE8-2BB677060C09}" srcOrd="0" destOrd="0" presId="urn:microsoft.com/office/officeart/2005/8/layout/hierarchy5"/>
    <dgm:cxn modelId="{641E0C73-7E83-4042-989B-136E28E63EF8}" type="presParOf" srcId="{1E0EF780-1D6C-404F-BFE8-2BB677060C09}" destId="{AE0EC828-CE92-4C90-86AA-14E6B89A4068}" srcOrd="0" destOrd="0" presId="urn:microsoft.com/office/officeart/2005/8/layout/hierarchy5"/>
    <dgm:cxn modelId="{3C34EFC7-000D-4B49-A9A7-878BA1462B52}" type="presParOf" srcId="{AE0EC828-CE92-4C90-86AA-14E6B89A4068}" destId="{280ACEB9-1556-4FFB-BAD6-91941CEDB777}" srcOrd="0" destOrd="0" presId="urn:microsoft.com/office/officeart/2005/8/layout/hierarchy5"/>
    <dgm:cxn modelId="{3AE9A57E-6ECB-4D83-B457-FC6AF5BB1451}" type="presParOf" srcId="{280ACEB9-1556-4FFB-BAD6-91941CEDB777}" destId="{B34FA216-9D94-4AD3-A886-45C26CB8CC43}" srcOrd="0" destOrd="0" presId="urn:microsoft.com/office/officeart/2005/8/layout/hierarchy5"/>
    <dgm:cxn modelId="{7DDA5A1A-0149-4940-8E1F-F37C25FABC0B}" type="presParOf" srcId="{280ACEB9-1556-4FFB-BAD6-91941CEDB777}" destId="{110143A6-0280-427C-9567-8847229652F8}" srcOrd="1" destOrd="0" presId="urn:microsoft.com/office/officeart/2005/8/layout/hierarchy5"/>
    <dgm:cxn modelId="{BF2F362C-9E37-4F54-B50A-53675A0E709E}" type="presParOf" srcId="{110143A6-0280-427C-9567-8847229652F8}" destId="{D46D93C4-0E8C-4751-B511-C707E2CA6D17}" srcOrd="0" destOrd="0" presId="urn:microsoft.com/office/officeart/2005/8/layout/hierarchy5"/>
    <dgm:cxn modelId="{7DFB3E74-E1F9-4BDA-93F3-BCC6C24E84FE}" type="presParOf" srcId="{D46D93C4-0E8C-4751-B511-C707E2CA6D17}" destId="{5114134C-7115-4553-AB45-E78D6AAB736A}" srcOrd="0" destOrd="0" presId="urn:microsoft.com/office/officeart/2005/8/layout/hierarchy5"/>
    <dgm:cxn modelId="{BF87329A-EE91-4304-9341-A7E7FE6FA7E7}" type="presParOf" srcId="{110143A6-0280-427C-9567-8847229652F8}" destId="{B9105C30-DEB9-41F9-BBC8-6F2ACE5A67DA}" srcOrd="1" destOrd="0" presId="urn:microsoft.com/office/officeart/2005/8/layout/hierarchy5"/>
    <dgm:cxn modelId="{FEF88C62-91EE-4979-9571-0C9B9579C49C}" type="presParOf" srcId="{B9105C30-DEB9-41F9-BBC8-6F2ACE5A67DA}" destId="{DF58CFFC-EBDD-4880-8363-2E6887AE1BC0}" srcOrd="0" destOrd="0" presId="urn:microsoft.com/office/officeart/2005/8/layout/hierarchy5"/>
    <dgm:cxn modelId="{456001F7-46B9-4242-A915-25B2CF0A879A}" type="presParOf" srcId="{B9105C30-DEB9-41F9-BBC8-6F2ACE5A67DA}" destId="{28FEC5DB-7E37-412D-B980-CF892052E172}" srcOrd="1" destOrd="0" presId="urn:microsoft.com/office/officeart/2005/8/layout/hierarchy5"/>
    <dgm:cxn modelId="{43B53562-04CB-4E0D-A0BE-ED3AA1775292}" type="presParOf" srcId="{110143A6-0280-427C-9567-8847229652F8}" destId="{14A2E3EC-AC14-4D20-BE66-CE489F5A49C1}" srcOrd="2" destOrd="0" presId="urn:microsoft.com/office/officeart/2005/8/layout/hierarchy5"/>
    <dgm:cxn modelId="{1B825A4E-101E-4C40-A6D0-2767FA992577}" type="presParOf" srcId="{14A2E3EC-AC14-4D20-BE66-CE489F5A49C1}" destId="{4FE7644D-18ED-4F83-A702-3BE1A8443109}" srcOrd="0" destOrd="0" presId="urn:microsoft.com/office/officeart/2005/8/layout/hierarchy5"/>
    <dgm:cxn modelId="{BCD97144-ADED-4971-AEC0-28478797D2DA}" type="presParOf" srcId="{110143A6-0280-427C-9567-8847229652F8}" destId="{598E3344-0ECB-473F-9B38-461A11B2BEDA}" srcOrd="3" destOrd="0" presId="urn:microsoft.com/office/officeart/2005/8/layout/hierarchy5"/>
    <dgm:cxn modelId="{78E2ABB9-B214-46CF-9143-EC7586E112B7}" type="presParOf" srcId="{598E3344-0ECB-473F-9B38-461A11B2BEDA}" destId="{9A6B2D11-3BE1-46E8-8524-8195EB209908}" srcOrd="0" destOrd="0" presId="urn:microsoft.com/office/officeart/2005/8/layout/hierarchy5"/>
    <dgm:cxn modelId="{0D793AD7-2D4C-4F51-AD9B-1732865B43E9}" type="presParOf" srcId="{598E3344-0ECB-473F-9B38-461A11B2BEDA}" destId="{8B0B478C-A6BE-4A76-957B-5EED4BFFC47F}" srcOrd="1" destOrd="0" presId="urn:microsoft.com/office/officeart/2005/8/layout/hierarchy5"/>
    <dgm:cxn modelId="{CE0AC501-ED7D-47C3-8C4B-B6BA5F3322EF}" type="presParOf" srcId="{110143A6-0280-427C-9567-8847229652F8}" destId="{FB636073-63EC-4ABB-9610-2A0C57EEB57F}" srcOrd="4" destOrd="0" presId="urn:microsoft.com/office/officeart/2005/8/layout/hierarchy5"/>
    <dgm:cxn modelId="{CBF87455-CF9B-4E8B-9C38-741129E78293}" type="presParOf" srcId="{FB636073-63EC-4ABB-9610-2A0C57EEB57F}" destId="{817FB959-6266-451D-904A-E006AC38171E}" srcOrd="0" destOrd="0" presId="urn:microsoft.com/office/officeart/2005/8/layout/hierarchy5"/>
    <dgm:cxn modelId="{ADE5D077-D4EB-4E9F-9883-A585FEF80458}" type="presParOf" srcId="{110143A6-0280-427C-9567-8847229652F8}" destId="{7957784D-B201-418E-9131-86DDA7FF29C1}" srcOrd="5" destOrd="0" presId="urn:microsoft.com/office/officeart/2005/8/layout/hierarchy5"/>
    <dgm:cxn modelId="{4D3D9227-6E02-4CBE-914B-742CD063A994}" type="presParOf" srcId="{7957784D-B201-418E-9131-86DDA7FF29C1}" destId="{0D890B42-F1CB-4D6A-AFA2-A4E33C98B35F}" srcOrd="0" destOrd="0" presId="urn:microsoft.com/office/officeart/2005/8/layout/hierarchy5"/>
    <dgm:cxn modelId="{8FB86F04-3D60-4B5B-9B5C-E68903A69BD8}" type="presParOf" srcId="{7957784D-B201-418E-9131-86DDA7FF29C1}" destId="{7417E11F-AF7F-47D1-B86F-1A8B5CBA8275}" srcOrd="1" destOrd="0" presId="urn:microsoft.com/office/officeart/2005/8/layout/hierarchy5"/>
    <dgm:cxn modelId="{CB378FC0-C5E3-4517-9D0E-179BBB3F8846}" type="presParOf" srcId="{C616B7C3-BB1A-4372-8ED3-074171F38F63}" destId="{84DF9000-075F-4CEA-9B38-FF14D7341B60}" srcOrd="1" destOrd="0" presId="urn:microsoft.com/office/officeart/2005/8/layout/hierarchy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1982FA-0510-45A4-BAF9-C1ECC594A12C}" type="doc">
      <dgm:prSet loTypeId="urn:microsoft.com/office/officeart/2005/8/layout/chevron2" loCatId="list" qsTypeId="urn:microsoft.com/office/officeart/2005/8/quickstyle/simple1#2" qsCatId="simple" csTypeId="urn:microsoft.com/office/officeart/2005/8/colors/accent1_2#4" csCatId="accent1" phldr="1"/>
      <dgm:spPr/>
      <dgm:t>
        <a:bodyPr/>
        <a:lstStyle/>
        <a:p>
          <a:endParaRPr lang="zh-CN" altLang="en-US"/>
        </a:p>
      </dgm:t>
    </dgm:pt>
    <dgm:pt modelId="{331A0C87-30AA-4911-A722-0355E3D7D5CA}">
      <dgm:prSet phldrT="[文本]"/>
      <dgm:spPr/>
      <dgm:t>
        <a:bodyPr/>
        <a:lstStyle/>
        <a:p>
          <a:r>
            <a:rPr lang="zh-CN" altLang="en-US" dirty="0" smtClean="0">
              <a:solidFill>
                <a:schemeClr val="bg2">
                  <a:lumMod val="25000"/>
                </a:schemeClr>
              </a:solidFill>
              <a:latin typeface="华文隶书" pitchFamily="2" charset="-122"/>
              <a:ea typeface="华文隶书" pitchFamily="2" charset="-122"/>
            </a:rPr>
            <a:t>一</a:t>
          </a:r>
          <a:endParaRPr lang="zh-CN" altLang="en-US" dirty="0">
            <a:solidFill>
              <a:schemeClr val="bg2">
                <a:lumMod val="25000"/>
              </a:schemeClr>
            </a:solidFill>
            <a:latin typeface="华文隶书" pitchFamily="2" charset="-122"/>
            <a:ea typeface="华文隶书" pitchFamily="2" charset="-122"/>
          </a:endParaRPr>
        </a:p>
      </dgm:t>
    </dgm:pt>
    <dgm:pt modelId="{493DB949-A7DA-450D-8594-E6D8D51AECAC}" type="parTrans" cxnId="{2F2A3997-0CAB-4D47-AFF7-A8DC6369DD7F}">
      <dgm:prSet/>
      <dgm:spPr/>
      <dgm:t>
        <a:bodyPr/>
        <a:lstStyle/>
        <a:p>
          <a:endParaRPr lang="zh-CN" altLang="en-US"/>
        </a:p>
      </dgm:t>
    </dgm:pt>
    <dgm:pt modelId="{4044DA66-A056-4479-BBE6-B5BB35BF762F}" type="sibTrans" cxnId="{2F2A3997-0CAB-4D47-AFF7-A8DC6369DD7F}">
      <dgm:prSet/>
      <dgm:spPr/>
      <dgm:t>
        <a:bodyPr/>
        <a:lstStyle/>
        <a:p>
          <a:endParaRPr lang="zh-CN" altLang="en-US"/>
        </a:p>
      </dgm:t>
    </dgm:pt>
    <dgm:pt modelId="{3D274D6A-C581-4687-91F9-2B55C614B295}">
      <dgm:prSet phldrT="[文本]"/>
      <dgm:spPr/>
      <dgm:t>
        <a:bodyPr/>
        <a:lstStyle/>
        <a:p>
          <a:r>
            <a:rPr lang="zh-CN" altLang="en-US" dirty="0" smtClean="0">
              <a:solidFill>
                <a:schemeClr val="bg2">
                  <a:lumMod val="50000"/>
                </a:schemeClr>
              </a:solidFill>
              <a:latin typeface="隶书" pitchFamily="49" charset="-122"/>
              <a:ea typeface="隶书" pitchFamily="49" charset="-122"/>
            </a:rPr>
            <a:t>思想新，要有创新精神。</a:t>
          </a:r>
          <a:endParaRPr lang="zh-CN" altLang="en-US" dirty="0">
            <a:solidFill>
              <a:schemeClr val="bg2">
                <a:lumMod val="50000"/>
              </a:schemeClr>
            </a:solidFill>
            <a:latin typeface="隶书" pitchFamily="49" charset="-122"/>
            <a:ea typeface="隶书" pitchFamily="49" charset="-122"/>
          </a:endParaRPr>
        </a:p>
      </dgm:t>
    </dgm:pt>
    <dgm:pt modelId="{7E0817B7-62CB-4BC1-A8C8-9C885999ADA9}" type="parTrans" cxnId="{A42B0B72-41B7-4CB0-8807-5F9E764B8563}">
      <dgm:prSet/>
      <dgm:spPr/>
      <dgm:t>
        <a:bodyPr/>
        <a:lstStyle/>
        <a:p>
          <a:endParaRPr lang="zh-CN" altLang="en-US"/>
        </a:p>
      </dgm:t>
    </dgm:pt>
    <dgm:pt modelId="{4C5B5A12-A271-4638-8A45-1B0E920023FC}" type="sibTrans" cxnId="{A42B0B72-41B7-4CB0-8807-5F9E764B8563}">
      <dgm:prSet/>
      <dgm:spPr/>
      <dgm:t>
        <a:bodyPr/>
        <a:lstStyle/>
        <a:p>
          <a:endParaRPr lang="zh-CN" altLang="en-US"/>
        </a:p>
      </dgm:t>
    </dgm:pt>
    <dgm:pt modelId="{E74641C9-6E1A-4534-AC6E-F83A844B8337}">
      <dgm:prSet phldrT="[文本]"/>
      <dgm:spPr/>
      <dgm:t>
        <a:bodyPr/>
        <a:lstStyle/>
        <a:p>
          <a:r>
            <a:rPr lang="zh-CN" altLang="en-US" dirty="0" smtClean="0">
              <a:solidFill>
                <a:schemeClr val="bg2">
                  <a:lumMod val="25000"/>
                </a:schemeClr>
              </a:solidFill>
              <a:latin typeface="华文隶书" pitchFamily="2" charset="-122"/>
              <a:ea typeface="华文隶书" pitchFamily="2" charset="-122"/>
            </a:rPr>
            <a:t>二</a:t>
          </a:r>
          <a:endParaRPr lang="zh-CN" altLang="en-US" dirty="0">
            <a:solidFill>
              <a:schemeClr val="bg2">
                <a:lumMod val="25000"/>
              </a:schemeClr>
            </a:solidFill>
            <a:latin typeface="华文隶书" pitchFamily="2" charset="-122"/>
            <a:ea typeface="华文隶书" pitchFamily="2" charset="-122"/>
          </a:endParaRPr>
        </a:p>
      </dgm:t>
    </dgm:pt>
    <dgm:pt modelId="{34B5BFA3-F8C0-4982-B96A-2CAB0629BC94}" type="parTrans" cxnId="{5AF07E35-0464-406E-A3B2-A80CB4540217}">
      <dgm:prSet/>
      <dgm:spPr/>
      <dgm:t>
        <a:bodyPr/>
        <a:lstStyle/>
        <a:p>
          <a:endParaRPr lang="zh-CN" altLang="en-US"/>
        </a:p>
      </dgm:t>
    </dgm:pt>
    <dgm:pt modelId="{D16C6AAF-1A2F-4D75-8A66-301908DDCADC}" type="sibTrans" cxnId="{5AF07E35-0464-406E-A3B2-A80CB4540217}">
      <dgm:prSet/>
      <dgm:spPr/>
      <dgm:t>
        <a:bodyPr/>
        <a:lstStyle/>
        <a:p>
          <a:endParaRPr lang="zh-CN" altLang="en-US"/>
        </a:p>
      </dgm:t>
    </dgm:pt>
    <dgm:pt modelId="{2E767AA3-3B14-4A5A-9258-E4A0BF3D7471}">
      <dgm:prSet phldrT="[文本]"/>
      <dgm:spPr/>
      <dgm:t>
        <a:bodyPr/>
        <a:lstStyle/>
        <a:p>
          <a:r>
            <a:rPr lang="zh-CN" altLang="en-US" dirty="0" smtClean="0">
              <a:solidFill>
                <a:schemeClr val="bg2">
                  <a:lumMod val="50000"/>
                </a:schemeClr>
              </a:solidFill>
              <a:latin typeface="隶书" pitchFamily="49" charset="-122"/>
              <a:ea typeface="隶书" pitchFamily="49" charset="-122"/>
            </a:rPr>
            <a:t>内容新，要反映时代特征。</a:t>
          </a:r>
          <a:endParaRPr lang="zh-CN" altLang="en-US" dirty="0">
            <a:solidFill>
              <a:schemeClr val="bg2">
                <a:lumMod val="50000"/>
              </a:schemeClr>
            </a:solidFill>
            <a:latin typeface="隶书" pitchFamily="49" charset="-122"/>
            <a:ea typeface="隶书" pitchFamily="49" charset="-122"/>
          </a:endParaRPr>
        </a:p>
      </dgm:t>
    </dgm:pt>
    <dgm:pt modelId="{C6A8C73C-ACC8-489F-94CA-6604A2F2BE59}" type="parTrans" cxnId="{440C2CE5-ABEB-47B6-ACB5-827E2F350EEA}">
      <dgm:prSet/>
      <dgm:spPr/>
      <dgm:t>
        <a:bodyPr/>
        <a:lstStyle/>
        <a:p>
          <a:endParaRPr lang="zh-CN" altLang="en-US"/>
        </a:p>
      </dgm:t>
    </dgm:pt>
    <dgm:pt modelId="{139BEF28-4A3D-4693-A4D3-40A927DD439E}" type="sibTrans" cxnId="{440C2CE5-ABEB-47B6-ACB5-827E2F350EEA}">
      <dgm:prSet/>
      <dgm:spPr/>
      <dgm:t>
        <a:bodyPr/>
        <a:lstStyle/>
        <a:p>
          <a:endParaRPr lang="zh-CN" altLang="en-US"/>
        </a:p>
      </dgm:t>
    </dgm:pt>
    <dgm:pt modelId="{A2C4B2E1-BC91-4E03-A06F-19ECD5510807}">
      <dgm:prSet phldrT="[文本]"/>
      <dgm:spPr/>
      <dgm:t>
        <a:bodyPr/>
        <a:lstStyle/>
        <a:p>
          <a:r>
            <a:rPr lang="zh-CN" altLang="en-US" dirty="0" smtClean="0">
              <a:solidFill>
                <a:schemeClr val="bg2">
                  <a:lumMod val="25000"/>
                </a:schemeClr>
              </a:solidFill>
              <a:latin typeface="华文隶书" pitchFamily="2" charset="-122"/>
              <a:ea typeface="华文隶书" pitchFamily="2" charset="-122"/>
            </a:rPr>
            <a:t>三</a:t>
          </a:r>
          <a:endParaRPr lang="zh-CN" altLang="en-US" dirty="0">
            <a:solidFill>
              <a:schemeClr val="bg2">
                <a:lumMod val="25000"/>
              </a:schemeClr>
            </a:solidFill>
            <a:latin typeface="华文隶书" pitchFamily="2" charset="-122"/>
            <a:ea typeface="华文隶书" pitchFamily="2" charset="-122"/>
          </a:endParaRPr>
        </a:p>
      </dgm:t>
    </dgm:pt>
    <dgm:pt modelId="{A84115B3-5D89-4AF5-9366-AB78D61D323D}" type="parTrans" cxnId="{CF73D560-846B-49DB-8599-DD79C1A03939}">
      <dgm:prSet/>
      <dgm:spPr/>
      <dgm:t>
        <a:bodyPr/>
        <a:lstStyle/>
        <a:p>
          <a:endParaRPr lang="zh-CN" altLang="en-US"/>
        </a:p>
      </dgm:t>
    </dgm:pt>
    <dgm:pt modelId="{13F3E79F-81A5-46FE-B0CC-EC490699E08B}" type="sibTrans" cxnId="{CF73D560-846B-49DB-8599-DD79C1A03939}">
      <dgm:prSet/>
      <dgm:spPr/>
      <dgm:t>
        <a:bodyPr/>
        <a:lstStyle/>
        <a:p>
          <a:endParaRPr lang="zh-CN" altLang="en-US"/>
        </a:p>
      </dgm:t>
    </dgm:pt>
    <dgm:pt modelId="{2A6B7E64-FC53-46ED-A8B0-2063982D4E9C}">
      <dgm:prSet phldrT="[文本]"/>
      <dgm:spPr/>
      <dgm:t>
        <a:bodyPr/>
        <a:lstStyle/>
        <a:p>
          <a:r>
            <a:rPr lang="zh-CN" altLang="en-US" dirty="0" smtClean="0">
              <a:solidFill>
                <a:schemeClr val="bg2">
                  <a:lumMod val="50000"/>
                </a:schemeClr>
              </a:solidFill>
              <a:latin typeface="隶书" pitchFamily="49" charset="-122"/>
              <a:ea typeface="隶书" pitchFamily="49" charset="-122"/>
            </a:rPr>
            <a:t>形式新，跟上时代脚步。</a:t>
          </a:r>
          <a:endParaRPr lang="zh-CN" altLang="en-US" dirty="0">
            <a:solidFill>
              <a:schemeClr val="bg2">
                <a:lumMod val="50000"/>
              </a:schemeClr>
            </a:solidFill>
            <a:latin typeface="隶书" pitchFamily="49" charset="-122"/>
            <a:ea typeface="隶书" pitchFamily="49" charset="-122"/>
          </a:endParaRPr>
        </a:p>
      </dgm:t>
    </dgm:pt>
    <dgm:pt modelId="{211DDB0E-FC5A-4820-B18A-4C5880C784FB}" type="parTrans" cxnId="{9E79C9D6-3555-447C-B73B-BAA5A7C70409}">
      <dgm:prSet/>
      <dgm:spPr/>
      <dgm:t>
        <a:bodyPr/>
        <a:lstStyle/>
        <a:p>
          <a:endParaRPr lang="zh-CN" altLang="en-US"/>
        </a:p>
      </dgm:t>
    </dgm:pt>
    <dgm:pt modelId="{0AC35263-006D-43D5-90A3-3074875BE3F8}" type="sibTrans" cxnId="{9E79C9D6-3555-447C-B73B-BAA5A7C70409}">
      <dgm:prSet/>
      <dgm:spPr/>
      <dgm:t>
        <a:bodyPr/>
        <a:lstStyle/>
        <a:p>
          <a:endParaRPr lang="zh-CN" altLang="en-US"/>
        </a:p>
      </dgm:t>
    </dgm:pt>
    <dgm:pt modelId="{70BAF0E8-2966-4C49-9AA9-210F36487262}" type="pres">
      <dgm:prSet presAssocID="{A91982FA-0510-45A4-BAF9-C1ECC594A12C}" presName="linearFlow" presStyleCnt="0">
        <dgm:presLayoutVars>
          <dgm:dir/>
          <dgm:animLvl val="lvl"/>
          <dgm:resizeHandles val="exact"/>
        </dgm:presLayoutVars>
      </dgm:prSet>
      <dgm:spPr/>
      <dgm:t>
        <a:bodyPr/>
        <a:lstStyle/>
        <a:p>
          <a:endParaRPr lang="zh-CN" altLang="en-US"/>
        </a:p>
      </dgm:t>
    </dgm:pt>
    <dgm:pt modelId="{DB736F7D-A3EF-49AB-B9C7-2B9A680EE5FC}" type="pres">
      <dgm:prSet presAssocID="{331A0C87-30AA-4911-A722-0355E3D7D5CA}" presName="composite" presStyleCnt="0"/>
      <dgm:spPr/>
    </dgm:pt>
    <dgm:pt modelId="{E3B701CB-BBEF-4B26-9A2A-E9063E991003}" type="pres">
      <dgm:prSet presAssocID="{331A0C87-30AA-4911-A722-0355E3D7D5CA}" presName="parentText" presStyleLbl="alignNode1" presStyleIdx="0" presStyleCnt="3">
        <dgm:presLayoutVars>
          <dgm:chMax val="1"/>
          <dgm:bulletEnabled val="1"/>
        </dgm:presLayoutVars>
      </dgm:prSet>
      <dgm:spPr/>
      <dgm:t>
        <a:bodyPr/>
        <a:lstStyle/>
        <a:p>
          <a:endParaRPr lang="zh-CN" altLang="en-US"/>
        </a:p>
      </dgm:t>
    </dgm:pt>
    <dgm:pt modelId="{6A9916C5-3990-485A-8955-9F0A3062E200}" type="pres">
      <dgm:prSet presAssocID="{331A0C87-30AA-4911-A722-0355E3D7D5CA}" presName="descendantText" presStyleLbl="alignAcc1" presStyleIdx="0" presStyleCnt="3">
        <dgm:presLayoutVars>
          <dgm:bulletEnabled val="1"/>
        </dgm:presLayoutVars>
      </dgm:prSet>
      <dgm:spPr/>
      <dgm:t>
        <a:bodyPr/>
        <a:lstStyle/>
        <a:p>
          <a:endParaRPr lang="zh-CN" altLang="en-US"/>
        </a:p>
      </dgm:t>
    </dgm:pt>
    <dgm:pt modelId="{D078F61F-8973-473E-B490-C1A4634D1EAF}" type="pres">
      <dgm:prSet presAssocID="{4044DA66-A056-4479-BBE6-B5BB35BF762F}" presName="sp" presStyleCnt="0"/>
      <dgm:spPr/>
    </dgm:pt>
    <dgm:pt modelId="{6FD29483-EB93-4DFF-A614-C93D65C13B92}" type="pres">
      <dgm:prSet presAssocID="{E74641C9-6E1A-4534-AC6E-F83A844B8337}" presName="composite" presStyleCnt="0"/>
      <dgm:spPr/>
    </dgm:pt>
    <dgm:pt modelId="{56B04913-4550-4A10-A6C7-7A9B5F341B3F}" type="pres">
      <dgm:prSet presAssocID="{E74641C9-6E1A-4534-AC6E-F83A844B8337}" presName="parentText" presStyleLbl="alignNode1" presStyleIdx="1" presStyleCnt="3">
        <dgm:presLayoutVars>
          <dgm:chMax val="1"/>
          <dgm:bulletEnabled val="1"/>
        </dgm:presLayoutVars>
      </dgm:prSet>
      <dgm:spPr/>
      <dgm:t>
        <a:bodyPr/>
        <a:lstStyle/>
        <a:p>
          <a:endParaRPr lang="zh-CN" altLang="en-US"/>
        </a:p>
      </dgm:t>
    </dgm:pt>
    <dgm:pt modelId="{B99E2660-87F0-4AD1-A7D2-89A9FF702B15}" type="pres">
      <dgm:prSet presAssocID="{E74641C9-6E1A-4534-AC6E-F83A844B8337}" presName="descendantText" presStyleLbl="alignAcc1" presStyleIdx="1" presStyleCnt="3">
        <dgm:presLayoutVars>
          <dgm:bulletEnabled val="1"/>
        </dgm:presLayoutVars>
      </dgm:prSet>
      <dgm:spPr/>
      <dgm:t>
        <a:bodyPr/>
        <a:lstStyle/>
        <a:p>
          <a:endParaRPr lang="zh-CN" altLang="en-US"/>
        </a:p>
      </dgm:t>
    </dgm:pt>
    <dgm:pt modelId="{831D9627-A70B-4E4C-87B8-A7C69EC17F68}" type="pres">
      <dgm:prSet presAssocID="{D16C6AAF-1A2F-4D75-8A66-301908DDCADC}" presName="sp" presStyleCnt="0"/>
      <dgm:spPr/>
    </dgm:pt>
    <dgm:pt modelId="{A3E77E31-D15B-44D7-90E8-9E51A87834F4}" type="pres">
      <dgm:prSet presAssocID="{A2C4B2E1-BC91-4E03-A06F-19ECD5510807}" presName="composite" presStyleCnt="0"/>
      <dgm:spPr/>
    </dgm:pt>
    <dgm:pt modelId="{C1BE0C6B-C8A2-4218-937D-661EAAD5D8DE}" type="pres">
      <dgm:prSet presAssocID="{A2C4B2E1-BC91-4E03-A06F-19ECD5510807}" presName="parentText" presStyleLbl="alignNode1" presStyleIdx="2" presStyleCnt="3">
        <dgm:presLayoutVars>
          <dgm:chMax val="1"/>
          <dgm:bulletEnabled val="1"/>
        </dgm:presLayoutVars>
      </dgm:prSet>
      <dgm:spPr/>
      <dgm:t>
        <a:bodyPr/>
        <a:lstStyle/>
        <a:p>
          <a:endParaRPr lang="zh-CN" altLang="en-US"/>
        </a:p>
      </dgm:t>
    </dgm:pt>
    <dgm:pt modelId="{D68614E5-7718-49DD-816E-2943576234AA}" type="pres">
      <dgm:prSet presAssocID="{A2C4B2E1-BC91-4E03-A06F-19ECD5510807}" presName="descendantText" presStyleLbl="alignAcc1" presStyleIdx="2" presStyleCnt="3">
        <dgm:presLayoutVars>
          <dgm:bulletEnabled val="1"/>
        </dgm:presLayoutVars>
      </dgm:prSet>
      <dgm:spPr/>
      <dgm:t>
        <a:bodyPr/>
        <a:lstStyle/>
        <a:p>
          <a:endParaRPr lang="zh-CN" altLang="en-US"/>
        </a:p>
      </dgm:t>
    </dgm:pt>
  </dgm:ptLst>
  <dgm:cxnLst>
    <dgm:cxn modelId="{440C2CE5-ABEB-47B6-ACB5-827E2F350EEA}" srcId="{E74641C9-6E1A-4534-AC6E-F83A844B8337}" destId="{2E767AA3-3B14-4A5A-9258-E4A0BF3D7471}" srcOrd="0" destOrd="0" parTransId="{C6A8C73C-ACC8-489F-94CA-6604A2F2BE59}" sibTransId="{139BEF28-4A3D-4693-A4D3-40A927DD439E}"/>
    <dgm:cxn modelId="{513792DC-C867-43B2-9BE1-84A72CF75A36}" type="presOf" srcId="{A2C4B2E1-BC91-4E03-A06F-19ECD5510807}" destId="{C1BE0C6B-C8A2-4218-937D-661EAAD5D8DE}" srcOrd="0" destOrd="0" presId="urn:microsoft.com/office/officeart/2005/8/layout/chevron2"/>
    <dgm:cxn modelId="{02A0433B-B5D6-4784-B975-6487BA7A37FF}" type="presOf" srcId="{E74641C9-6E1A-4534-AC6E-F83A844B8337}" destId="{56B04913-4550-4A10-A6C7-7A9B5F341B3F}" srcOrd="0" destOrd="0" presId="urn:microsoft.com/office/officeart/2005/8/layout/chevron2"/>
    <dgm:cxn modelId="{5AF07E35-0464-406E-A3B2-A80CB4540217}" srcId="{A91982FA-0510-45A4-BAF9-C1ECC594A12C}" destId="{E74641C9-6E1A-4534-AC6E-F83A844B8337}" srcOrd="1" destOrd="0" parTransId="{34B5BFA3-F8C0-4982-B96A-2CAB0629BC94}" sibTransId="{D16C6AAF-1A2F-4D75-8A66-301908DDCADC}"/>
    <dgm:cxn modelId="{977B4ECA-902F-4868-A46E-B9F37D59CC05}" type="presOf" srcId="{3D274D6A-C581-4687-91F9-2B55C614B295}" destId="{6A9916C5-3990-485A-8955-9F0A3062E200}" srcOrd="0" destOrd="0" presId="urn:microsoft.com/office/officeart/2005/8/layout/chevron2"/>
    <dgm:cxn modelId="{9E79C9D6-3555-447C-B73B-BAA5A7C70409}" srcId="{A2C4B2E1-BC91-4E03-A06F-19ECD5510807}" destId="{2A6B7E64-FC53-46ED-A8B0-2063982D4E9C}" srcOrd="0" destOrd="0" parTransId="{211DDB0E-FC5A-4820-B18A-4C5880C784FB}" sibTransId="{0AC35263-006D-43D5-90A3-3074875BE3F8}"/>
    <dgm:cxn modelId="{388AFB72-67EB-4CBA-80F7-A89EF7A3BD9B}" type="presOf" srcId="{A91982FA-0510-45A4-BAF9-C1ECC594A12C}" destId="{70BAF0E8-2966-4C49-9AA9-210F36487262}" srcOrd="0" destOrd="0" presId="urn:microsoft.com/office/officeart/2005/8/layout/chevron2"/>
    <dgm:cxn modelId="{0E56C977-F3C9-40B1-8EE4-7A3FCA46747B}" type="presOf" srcId="{2E767AA3-3B14-4A5A-9258-E4A0BF3D7471}" destId="{B99E2660-87F0-4AD1-A7D2-89A9FF702B15}" srcOrd="0" destOrd="0" presId="urn:microsoft.com/office/officeart/2005/8/layout/chevron2"/>
    <dgm:cxn modelId="{8ECF1D5D-0B8C-436E-B261-0EB47BFBD96A}" type="presOf" srcId="{331A0C87-30AA-4911-A722-0355E3D7D5CA}" destId="{E3B701CB-BBEF-4B26-9A2A-E9063E991003}" srcOrd="0" destOrd="0" presId="urn:microsoft.com/office/officeart/2005/8/layout/chevron2"/>
    <dgm:cxn modelId="{2F2A3997-0CAB-4D47-AFF7-A8DC6369DD7F}" srcId="{A91982FA-0510-45A4-BAF9-C1ECC594A12C}" destId="{331A0C87-30AA-4911-A722-0355E3D7D5CA}" srcOrd="0" destOrd="0" parTransId="{493DB949-A7DA-450D-8594-E6D8D51AECAC}" sibTransId="{4044DA66-A056-4479-BBE6-B5BB35BF762F}"/>
    <dgm:cxn modelId="{5D563CFD-EFC6-42F2-BA7C-66F3A324A011}" type="presOf" srcId="{2A6B7E64-FC53-46ED-A8B0-2063982D4E9C}" destId="{D68614E5-7718-49DD-816E-2943576234AA}" srcOrd="0" destOrd="0" presId="urn:microsoft.com/office/officeart/2005/8/layout/chevron2"/>
    <dgm:cxn modelId="{A42B0B72-41B7-4CB0-8807-5F9E764B8563}" srcId="{331A0C87-30AA-4911-A722-0355E3D7D5CA}" destId="{3D274D6A-C581-4687-91F9-2B55C614B295}" srcOrd="0" destOrd="0" parTransId="{7E0817B7-62CB-4BC1-A8C8-9C885999ADA9}" sibTransId="{4C5B5A12-A271-4638-8A45-1B0E920023FC}"/>
    <dgm:cxn modelId="{CF73D560-846B-49DB-8599-DD79C1A03939}" srcId="{A91982FA-0510-45A4-BAF9-C1ECC594A12C}" destId="{A2C4B2E1-BC91-4E03-A06F-19ECD5510807}" srcOrd="2" destOrd="0" parTransId="{A84115B3-5D89-4AF5-9366-AB78D61D323D}" sibTransId="{13F3E79F-81A5-46FE-B0CC-EC490699E08B}"/>
    <dgm:cxn modelId="{65903F04-0DF7-4F85-8CF8-222D384572C4}" type="presParOf" srcId="{70BAF0E8-2966-4C49-9AA9-210F36487262}" destId="{DB736F7D-A3EF-49AB-B9C7-2B9A680EE5FC}" srcOrd="0" destOrd="0" presId="urn:microsoft.com/office/officeart/2005/8/layout/chevron2"/>
    <dgm:cxn modelId="{444DB2F0-836B-418D-81E2-07FD18211E48}" type="presParOf" srcId="{DB736F7D-A3EF-49AB-B9C7-2B9A680EE5FC}" destId="{E3B701CB-BBEF-4B26-9A2A-E9063E991003}" srcOrd="0" destOrd="0" presId="urn:microsoft.com/office/officeart/2005/8/layout/chevron2"/>
    <dgm:cxn modelId="{E406E9CE-98C8-4A2A-A176-349414EDB7C1}" type="presParOf" srcId="{DB736F7D-A3EF-49AB-B9C7-2B9A680EE5FC}" destId="{6A9916C5-3990-485A-8955-9F0A3062E200}" srcOrd="1" destOrd="0" presId="urn:microsoft.com/office/officeart/2005/8/layout/chevron2"/>
    <dgm:cxn modelId="{6AFDA348-77FE-4770-8660-A029879C81DD}" type="presParOf" srcId="{70BAF0E8-2966-4C49-9AA9-210F36487262}" destId="{D078F61F-8973-473E-B490-C1A4634D1EAF}" srcOrd="1" destOrd="0" presId="urn:microsoft.com/office/officeart/2005/8/layout/chevron2"/>
    <dgm:cxn modelId="{3B2B3C27-15C2-4755-8AC5-40B76B4EC5FA}" type="presParOf" srcId="{70BAF0E8-2966-4C49-9AA9-210F36487262}" destId="{6FD29483-EB93-4DFF-A614-C93D65C13B92}" srcOrd="2" destOrd="0" presId="urn:microsoft.com/office/officeart/2005/8/layout/chevron2"/>
    <dgm:cxn modelId="{734C776B-511C-4DDB-BB49-FE204C9DB5CD}" type="presParOf" srcId="{6FD29483-EB93-4DFF-A614-C93D65C13B92}" destId="{56B04913-4550-4A10-A6C7-7A9B5F341B3F}" srcOrd="0" destOrd="0" presId="urn:microsoft.com/office/officeart/2005/8/layout/chevron2"/>
    <dgm:cxn modelId="{AB629B78-644F-441D-AA45-556C21184622}" type="presParOf" srcId="{6FD29483-EB93-4DFF-A614-C93D65C13B92}" destId="{B99E2660-87F0-4AD1-A7D2-89A9FF702B15}" srcOrd="1" destOrd="0" presId="urn:microsoft.com/office/officeart/2005/8/layout/chevron2"/>
    <dgm:cxn modelId="{FF0FF602-9887-4171-BB43-C47DD042FD4C}" type="presParOf" srcId="{70BAF0E8-2966-4C49-9AA9-210F36487262}" destId="{831D9627-A70B-4E4C-87B8-A7C69EC17F68}" srcOrd="3" destOrd="0" presId="urn:microsoft.com/office/officeart/2005/8/layout/chevron2"/>
    <dgm:cxn modelId="{A7ACEFEC-AE82-4162-8377-68D358BBB651}" type="presParOf" srcId="{70BAF0E8-2966-4C49-9AA9-210F36487262}" destId="{A3E77E31-D15B-44D7-90E8-9E51A87834F4}" srcOrd="4" destOrd="0" presId="urn:microsoft.com/office/officeart/2005/8/layout/chevron2"/>
    <dgm:cxn modelId="{4F4F08DB-6DF3-4016-9CF1-4B7596E16E48}" type="presParOf" srcId="{A3E77E31-D15B-44D7-90E8-9E51A87834F4}" destId="{C1BE0C6B-C8A2-4218-937D-661EAAD5D8DE}" srcOrd="0" destOrd="0" presId="urn:microsoft.com/office/officeart/2005/8/layout/chevron2"/>
    <dgm:cxn modelId="{E4B30E17-B10D-4D65-B83E-8EB6E8234B6E}" type="presParOf" srcId="{A3E77E31-D15B-44D7-90E8-9E51A87834F4}" destId="{D68614E5-7718-49DD-816E-2943576234AA}" srcOrd="1" destOrd="0" presId="urn:microsoft.com/office/officeart/2005/8/layout/chevron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C7FAB1-B15E-4EB0-AC93-0C7626B69594}" type="doc">
      <dgm:prSet loTypeId="urn:microsoft.com/office/officeart/2005/8/layout/hierarchy1" loCatId="hierarchy" qsTypeId="urn:microsoft.com/office/officeart/2005/8/quickstyle/3d2" qsCatId="3D" csTypeId="urn:microsoft.com/office/officeart/2005/8/colors/accent1_2#5" csCatId="accent1" phldr="1"/>
      <dgm:spPr/>
      <dgm:t>
        <a:bodyPr/>
        <a:lstStyle/>
        <a:p>
          <a:endParaRPr lang="zh-CN" altLang="en-US"/>
        </a:p>
      </dgm:t>
    </dgm:pt>
    <dgm:pt modelId="{0E6877FE-D835-4E39-8941-917F63EC36CC}">
      <dgm:prSet phldrT="[文本]" custT="1"/>
      <dgm:spPr/>
      <dgm:t>
        <a:bodyPr/>
        <a:lstStyle/>
        <a:p>
          <a:r>
            <a:rPr lang="zh-CN" altLang="en-US" sz="2400" i="0" dirty="0" smtClean="0">
              <a:solidFill>
                <a:srgbClr val="003E6C"/>
              </a:solidFill>
              <a:latin typeface="华文隶书" pitchFamily="2" charset="-122"/>
              <a:ea typeface="华文隶书" pitchFamily="2" charset="-122"/>
            </a:rPr>
            <a:t>精炼</a:t>
          </a:r>
          <a:endParaRPr lang="zh-CN" altLang="en-US" sz="2400" i="0" dirty="0">
            <a:solidFill>
              <a:srgbClr val="003E6C"/>
            </a:solidFill>
            <a:latin typeface="华文隶书" pitchFamily="2" charset="-122"/>
            <a:ea typeface="华文隶书" pitchFamily="2" charset="-122"/>
          </a:endParaRPr>
        </a:p>
      </dgm:t>
    </dgm:pt>
    <dgm:pt modelId="{A9ABB0F8-9B17-426D-83D2-4376FC093792}" type="parTrans" cxnId="{20D1EA10-6A67-4BE3-B848-BF8B32020334}">
      <dgm:prSet/>
      <dgm:spPr/>
      <dgm:t>
        <a:bodyPr/>
        <a:lstStyle/>
        <a:p>
          <a:endParaRPr lang="zh-CN" altLang="en-US" i="0"/>
        </a:p>
      </dgm:t>
    </dgm:pt>
    <dgm:pt modelId="{A26AE766-5BA5-4935-B93D-3E8A84F72729}" type="sibTrans" cxnId="{20D1EA10-6A67-4BE3-B848-BF8B32020334}">
      <dgm:prSet/>
      <dgm:spPr/>
      <dgm:t>
        <a:bodyPr/>
        <a:lstStyle/>
        <a:p>
          <a:endParaRPr lang="zh-CN" altLang="en-US"/>
        </a:p>
      </dgm:t>
    </dgm:pt>
    <dgm:pt modelId="{0FECFD91-2EB9-470E-A0FD-0D8C84C3E0D2}">
      <dgm:prSet phldrT="[文本]" custT="1"/>
      <dgm:spPr/>
      <dgm:t>
        <a:bodyPr/>
        <a:lstStyle/>
        <a:p>
          <a:r>
            <a:rPr lang="zh-CN" altLang="en-US" sz="2400" i="0" dirty="0" smtClean="0">
              <a:solidFill>
                <a:srgbClr val="003E6C"/>
              </a:solidFill>
              <a:latin typeface="华文隶书" pitchFamily="2" charset="-122"/>
              <a:ea typeface="华文隶书" pitchFamily="2" charset="-122"/>
            </a:rPr>
            <a:t>精确</a:t>
          </a:r>
          <a:endParaRPr lang="zh-CN" altLang="en-US" sz="2400" i="0" dirty="0">
            <a:solidFill>
              <a:srgbClr val="003E6C"/>
            </a:solidFill>
            <a:latin typeface="华文隶书" pitchFamily="2" charset="-122"/>
            <a:ea typeface="华文隶书" pitchFamily="2" charset="-122"/>
          </a:endParaRPr>
        </a:p>
      </dgm:t>
    </dgm:pt>
    <dgm:pt modelId="{54A34E5A-6B9D-4436-AE68-F1E20AEC0643}" type="parTrans" cxnId="{06B79484-9875-4BA8-99E3-EA92E9AD1FB1}">
      <dgm:prSet/>
      <dgm:spPr/>
      <dgm:t>
        <a:bodyPr/>
        <a:lstStyle/>
        <a:p>
          <a:endParaRPr lang="zh-CN" altLang="en-US" i="0"/>
        </a:p>
      </dgm:t>
    </dgm:pt>
    <dgm:pt modelId="{666D5101-DABC-4582-AFA4-B8E196BE97D7}" type="sibTrans" cxnId="{06B79484-9875-4BA8-99E3-EA92E9AD1FB1}">
      <dgm:prSet/>
      <dgm:spPr/>
      <dgm:t>
        <a:bodyPr/>
        <a:lstStyle/>
        <a:p>
          <a:endParaRPr lang="zh-CN" altLang="en-US"/>
        </a:p>
      </dgm:t>
    </dgm:pt>
    <dgm:pt modelId="{64AF7375-CD94-41B5-9E2E-589BF721757D}">
      <dgm:prSet phldrT="[文本]" custT="1"/>
      <dgm:spPr/>
      <dgm:t>
        <a:bodyPr/>
        <a:lstStyle/>
        <a:p>
          <a:pPr algn="l"/>
          <a:r>
            <a:rPr lang="zh-CN" altLang="en-US" sz="1800" i="0" dirty="0" smtClean="0">
              <a:solidFill>
                <a:srgbClr val="003E6C"/>
              </a:solidFill>
              <a:latin typeface="华文新魏" pitchFamily="2" charset="-122"/>
              <a:ea typeface="华文新魏" pitchFamily="2" charset="-122"/>
            </a:rPr>
            <a:t>年鉴要求体积小、容量大，承载经过加工精炼后的浓缩信息。</a:t>
          </a:r>
          <a:endParaRPr lang="zh-CN" altLang="en-US" sz="1800" i="0" dirty="0">
            <a:solidFill>
              <a:srgbClr val="003E6C"/>
            </a:solidFill>
            <a:latin typeface="华文新魏" pitchFamily="2" charset="-122"/>
            <a:ea typeface="华文新魏" pitchFamily="2" charset="-122"/>
          </a:endParaRPr>
        </a:p>
      </dgm:t>
    </dgm:pt>
    <dgm:pt modelId="{77712125-70AC-4E80-A6C2-11C321C61E69}" type="parTrans" cxnId="{B7089EA0-5A20-4F46-A252-9F26E7B2EF9A}">
      <dgm:prSet/>
      <dgm:spPr/>
      <dgm:t>
        <a:bodyPr/>
        <a:lstStyle/>
        <a:p>
          <a:endParaRPr lang="zh-CN" altLang="en-US" i="0"/>
        </a:p>
      </dgm:t>
    </dgm:pt>
    <dgm:pt modelId="{FD7A6A14-6FFE-4006-B94E-7D20EBEE1167}" type="sibTrans" cxnId="{B7089EA0-5A20-4F46-A252-9F26E7B2EF9A}">
      <dgm:prSet/>
      <dgm:spPr/>
      <dgm:t>
        <a:bodyPr/>
        <a:lstStyle/>
        <a:p>
          <a:endParaRPr lang="zh-CN" altLang="en-US"/>
        </a:p>
      </dgm:t>
    </dgm:pt>
    <dgm:pt modelId="{06F36836-E88F-4AA8-BBD4-0D3970E09539}">
      <dgm:prSet phldrT="[文本]" custT="1"/>
      <dgm:spPr/>
      <dgm:t>
        <a:bodyPr/>
        <a:lstStyle/>
        <a:p>
          <a:pPr algn="l"/>
          <a:r>
            <a:rPr lang="zh-CN" altLang="en-US" sz="1600" i="0" dirty="0" smtClean="0">
              <a:solidFill>
                <a:srgbClr val="003E6C"/>
              </a:solidFill>
              <a:latin typeface="华文新魏" pitchFamily="2" charset="-122"/>
              <a:ea typeface="华文新魏" pitchFamily="2" charset="-122"/>
            </a:rPr>
            <a:t>质量是年鉴的生命。因为年鉴是权威性的大型资料性工具书，所刊载的内容必须做到准确、真实、客观。</a:t>
          </a:r>
          <a:endParaRPr lang="zh-CN" altLang="en-US" sz="1600" i="0" dirty="0">
            <a:solidFill>
              <a:srgbClr val="003E6C"/>
            </a:solidFill>
            <a:latin typeface="华文新魏" pitchFamily="2" charset="-122"/>
            <a:ea typeface="华文新魏" pitchFamily="2" charset="-122"/>
          </a:endParaRPr>
        </a:p>
      </dgm:t>
    </dgm:pt>
    <dgm:pt modelId="{B3CF9392-490A-4AA0-B8BE-15E988ABE073}" type="parTrans" cxnId="{8FA09E30-4B13-4F08-B788-39B297E84737}">
      <dgm:prSet/>
      <dgm:spPr/>
      <dgm:t>
        <a:bodyPr/>
        <a:lstStyle/>
        <a:p>
          <a:endParaRPr lang="zh-CN" altLang="en-US" i="0"/>
        </a:p>
      </dgm:t>
    </dgm:pt>
    <dgm:pt modelId="{19D8254A-FBCC-4903-8DF8-305863A0746F}" type="sibTrans" cxnId="{8FA09E30-4B13-4F08-B788-39B297E84737}">
      <dgm:prSet/>
      <dgm:spPr/>
      <dgm:t>
        <a:bodyPr/>
        <a:lstStyle/>
        <a:p>
          <a:endParaRPr lang="zh-CN" altLang="en-US"/>
        </a:p>
      </dgm:t>
    </dgm:pt>
    <dgm:pt modelId="{80C7B876-6AF9-4B5C-B64D-3F85D1B6369F}">
      <dgm:prSet phldrT="[文本]"/>
      <dgm:spPr/>
      <dgm:t>
        <a:bodyPr/>
        <a:lstStyle/>
        <a:p>
          <a:endParaRPr lang="zh-CN" altLang="en-US" i="0" dirty="0"/>
        </a:p>
      </dgm:t>
    </dgm:pt>
    <dgm:pt modelId="{8901B615-AAA7-41C2-BF3A-FBE5B22DA7FD}" type="sibTrans" cxnId="{B4C4DBCC-3FC6-481E-BFF3-5A463B9CBA50}">
      <dgm:prSet/>
      <dgm:spPr/>
      <dgm:t>
        <a:bodyPr/>
        <a:lstStyle/>
        <a:p>
          <a:endParaRPr lang="zh-CN" altLang="en-US"/>
        </a:p>
      </dgm:t>
    </dgm:pt>
    <dgm:pt modelId="{6FB9E528-6D0B-414A-ACA3-076BF44B1FC3}" type="parTrans" cxnId="{B4C4DBCC-3FC6-481E-BFF3-5A463B9CBA50}">
      <dgm:prSet/>
      <dgm:spPr/>
      <dgm:t>
        <a:bodyPr/>
        <a:lstStyle/>
        <a:p>
          <a:endParaRPr lang="zh-CN" altLang="en-US"/>
        </a:p>
      </dgm:t>
    </dgm:pt>
    <dgm:pt modelId="{CD3B0CFE-C13B-425B-9EA2-99A593618A92}" type="pres">
      <dgm:prSet presAssocID="{F0C7FAB1-B15E-4EB0-AC93-0C7626B69594}" presName="hierChild1" presStyleCnt="0">
        <dgm:presLayoutVars>
          <dgm:chPref val="1"/>
          <dgm:dir/>
          <dgm:animOne val="branch"/>
          <dgm:animLvl val="lvl"/>
          <dgm:resizeHandles/>
        </dgm:presLayoutVars>
      </dgm:prSet>
      <dgm:spPr/>
      <dgm:t>
        <a:bodyPr/>
        <a:lstStyle/>
        <a:p>
          <a:endParaRPr lang="zh-CN" altLang="en-US"/>
        </a:p>
      </dgm:t>
    </dgm:pt>
    <dgm:pt modelId="{E1AEE12D-D083-4B9E-B6FD-0C253DC70891}" type="pres">
      <dgm:prSet presAssocID="{80C7B876-6AF9-4B5C-B64D-3F85D1B6369F}" presName="hierRoot1" presStyleCnt="0"/>
      <dgm:spPr/>
    </dgm:pt>
    <dgm:pt modelId="{EB7B728B-F9CF-4827-91F2-DA893962A912}" type="pres">
      <dgm:prSet presAssocID="{80C7B876-6AF9-4B5C-B64D-3F85D1B6369F}" presName="composite" presStyleCnt="0"/>
      <dgm:spPr/>
    </dgm:pt>
    <dgm:pt modelId="{EDE6F737-7154-431F-9870-117BA5EACFBC}" type="pres">
      <dgm:prSet presAssocID="{80C7B876-6AF9-4B5C-B64D-3F85D1B6369F}" presName="background" presStyleLbl="node0" presStyleIdx="0" presStyleCnt="1"/>
      <dgm:spPr/>
    </dgm:pt>
    <dgm:pt modelId="{A2E088F4-E753-4EAD-B0B2-060924A2D2E8}" type="pres">
      <dgm:prSet presAssocID="{80C7B876-6AF9-4B5C-B64D-3F85D1B6369F}" presName="text" presStyleLbl="fgAcc0" presStyleIdx="0" presStyleCnt="1">
        <dgm:presLayoutVars>
          <dgm:chPref val="3"/>
        </dgm:presLayoutVars>
      </dgm:prSet>
      <dgm:spPr/>
      <dgm:t>
        <a:bodyPr/>
        <a:lstStyle/>
        <a:p>
          <a:endParaRPr lang="zh-CN" altLang="en-US"/>
        </a:p>
      </dgm:t>
    </dgm:pt>
    <dgm:pt modelId="{87505326-F9DC-4ED0-B3F2-28B34FD96E91}" type="pres">
      <dgm:prSet presAssocID="{80C7B876-6AF9-4B5C-B64D-3F85D1B6369F}" presName="hierChild2" presStyleCnt="0"/>
      <dgm:spPr/>
    </dgm:pt>
    <dgm:pt modelId="{08055444-E475-48FC-89D0-16901D40723E}" type="pres">
      <dgm:prSet presAssocID="{A9ABB0F8-9B17-426D-83D2-4376FC093792}" presName="Name10" presStyleLbl="parChTrans1D2" presStyleIdx="0" presStyleCnt="2"/>
      <dgm:spPr/>
      <dgm:t>
        <a:bodyPr/>
        <a:lstStyle/>
        <a:p>
          <a:endParaRPr lang="zh-CN" altLang="en-US"/>
        </a:p>
      </dgm:t>
    </dgm:pt>
    <dgm:pt modelId="{AE461431-A3D8-42AC-B1FB-6F40827DA18E}" type="pres">
      <dgm:prSet presAssocID="{0E6877FE-D835-4E39-8941-917F63EC36CC}" presName="hierRoot2" presStyleCnt="0"/>
      <dgm:spPr/>
    </dgm:pt>
    <dgm:pt modelId="{F8452E43-DCDD-47BA-8BEB-F0B1D0870F23}" type="pres">
      <dgm:prSet presAssocID="{0E6877FE-D835-4E39-8941-917F63EC36CC}" presName="composite2" presStyleCnt="0"/>
      <dgm:spPr/>
    </dgm:pt>
    <dgm:pt modelId="{BC070DB2-9BE3-4580-B9EC-6A201DCF71CC}" type="pres">
      <dgm:prSet presAssocID="{0E6877FE-D835-4E39-8941-917F63EC36CC}" presName="background2" presStyleLbl="node2" presStyleIdx="0" presStyleCnt="2"/>
      <dgm:spPr/>
    </dgm:pt>
    <dgm:pt modelId="{83945E9B-F467-4146-A445-79D58E4DDE25}" type="pres">
      <dgm:prSet presAssocID="{0E6877FE-D835-4E39-8941-917F63EC36CC}" presName="text2" presStyleLbl="fgAcc2" presStyleIdx="0" presStyleCnt="2">
        <dgm:presLayoutVars>
          <dgm:chPref val="3"/>
        </dgm:presLayoutVars>
      </dgm:prSet>
      <dgm:spPr/>
      <dgm:t>
        <a:bodyPr/>
        <a:lstStyle/>
        <a:p>
          <a:endParaRPr lang="zh-CN" altLang="en-US"/>
        </a:p>
      </dgm:t>
    </dgm:pt>
    <dgm:pt modelId="{117CB21C-538C-4DDD-B9B1-B1DE3A574C5A}" type="pres">
      <dgm:prSet presAssocID="{0E6877FE-D835-4E39-8941-917F63EC36CC}" presName="hierChild3" presStyleCnt="0"/>
      <dgm:spPr/>
    </dgm:pt>
    <dgm:pt modelId="{03D9306C-4A67-4123-A189-8926D000DA9F}" type="pres">
      <dgm:prSet presAssocID="{77712125-70AC-4E80-A6C2-11C321C61E69}" presName="Name17" presStyleLbl="parChTrans1D3" presStyleIdx="0" presStyleCnt="2"/>
      <dgm:spPr/>
      <dgm:t>
        <a:bodyPr/>
        <a:lstStyle/>
        <a:p>
          <a:endParaRPr lang="zh-CN" altLang="en-US"/>
        </a:p>
      </dgm:t>
    </dgm:pt>
    <dgm:pt modelId="{13C3626A-7DA9-4709-86A1-5D54A17B5F03}" type="pres">
      <dgm:prSet presAssocID="{64AF7375-CD94-41B5-9E2E-589BF721757D}" presName="hierRoot3" presStyleCnt="0"/>
      <dgm:spPr/>
    </dgm:pt>
    <dgm:pt modelId="{C6A8C9B0-307B-426C-B19A-63DFA7B51D18}" type="pres">
      <dgm:prSet presAssocID="{64AF7375-CD94-41B5-9E2E-589BF721757D}" presName="composite3" presStyleCnt="0"/>
      <dgm:spPr/>
    </dgm:pt>
    <dgm:pt modelId="{4E2054A9-009E-4C7B-AFB3-A820B85CD96D}" type="pres">
      <dgm:prSet presAssocID="{64AF7375-CD94-41B5-9E2E-589BF721757D}" presName="background3" presStyleLbl="node3" presStyleIdx="0" presStyleCnt="2"/>
      <dgm:spPr/>
    </dgm:pt>
    <dgm:pt modelId="{F3318A1D-250C-453A-9368-0CF516E3DF37}" type="pres">
      <dgm:prSet presAssocID="{64AF7375-CD94-41B5-9E2E-589BF721757D}" presName="text3" presStyleLbl="fgAcc3" presStyleIdx="0" presStyleCnt="2" custScaleX="253119">
        <dgm:presLayoutVars>
          <dgm:chPref val="3"/>
        </dgm:presLayoutVars>
      </dgm:prSet>
      <dgm:spPr/>
      <dgm:t>
        <a:bodyPr/>
        <a:lstStyle/>
        <a:p>
          <a:endParaRPr lang="zh-CN" altLang="en-US"/>
        </a:p>
      </dgm:t>
    </dgm:pt>
    <dgm:pt modelId="{161E5324-B9E4-40EF-A484-54F462A24628}" type="pres">
      <dgm:prSet presAssocID="{64AF7375-CD94-41B5-9E2E-589BF721757D}" presName="hierChild4" presStyleCnt="0"/>
      <dgm:spPr/>
    </dgm:pt>
    <dgm:pt modelId="{09DE05B6-146B-49F0-BCBE-0A01230FE267}" type="pres">
      <dgm:prSet presAssocID="{54A34E5A-6B9D-4436-AE68-F1E20AEC0643}" presName="Name10" presStyleLbl="parChTrans1D2" presStyleIdx="1" presStyleCnt="2"/>
      <dgm:spPr/>
      <dgm:t>
        <a:bodyPr/>
        <a:lstStyle/>
        <a:p>
          <a:endParaRPr lang="zh-CN" altLang="en-US"/>
        </a:p>
      </dgm:t>
    </dgm:pt>
    <dgm:pt modelId="{302D3A8C-1D4E-4C0E-9B5F-083BECAD244D}" type="pres">
      <dgm:prSet presAssocID="{0FECFD91-2EB9-470E-A0FD-0D8C84C3E0D2}" presName="hierRoot2" presStyleCnt="0"/>
      <dgm:spPr/>
    </dgm:pt>
    <dgm:pt modelId="{38E56A9D-64BF-4F8C-8530-C6DB327B151D}" type="pres">
      <dgm:prSet presAssocID="{0FECFD91-2EB9-470E-A0FD-0D8C84C3E0D2}" presName="composite2" presStyleCnt="0"/>
      <dgm:spPr/>
    </dgm:pt>
    <dgm:pt modelId="{8D2D2EFD-38EE-4058-A327-E4FE52C75D43}" type="pres">
      <dgm:prSet presAssocID="{0FECFD91-2EB9-470E-A0FD-0D8C84C3E0D2}" presName="background2" presStyleLbl="node2" presStyleIdx="1" presStyleCnt="2"/>
      <dgm:spPr/>
    </dgm:pt>
    <dgm:pt modelId="{72C767F1-38AB-4EAA-AF5D-9296A7897722}" type="pres">
      <dgm:prSet presAssocID="{0FECFD91-2EB9-470E-A0FD-0D8C84C3E0D2}" presName="text2" presStyleLbl="fgAcc2" presStyleIdx="1" presStyleCnt="2">
        <dgm:presLayoutVars>
          <dgm:chPref val="3"/>
        </dgm:presLayoutVars>
      </dgm:prSet>
      <dgm:spPr/>
      <dgm:t>
        <a:bodyPr/>
        <a:lstStyle/>
        <a:p>
          <a:endParaRPr lang="zh-CN" altLang="en-US"/>
        </a:p>
      </dgm:t>
    </dgm:pt>
    <dgm:pt modelId="{EB0810D8-4001-455A-9C0A-AAF79630F3DA}" type="pres">
      <dgm:prSet presAssocID="{0FECFD91-2EB9-470E-A0FD-0D8C84C3E0D2}" presName="hierChild3" presStyleCnt="0"/>
      <dgm:spPr/>
    </dgm:pt>
    <dgm:pt modelId="{D0380990-6ED6-47AE-8598-556AB2644009}" type="pres">
      <dgm:prSet presAssocID="{B3CF9392-490A-4AA0-B8BE-15E988ABE073}" presName="Name17" presStyleLbl="parChTrans1D3" presStyleIdx="1" presStyleCnt="2"/>
      <dgm:spPr/>
      <dgm:t>
        <a:bodyPr/>
        <a:lstStyle/>
        <a:p>
          <a:endParaRPr lang="zh-CN" altLang="en-US"/>
        </a:p>
      </dgm:t>
    </dgm:pt>
    <dgm:pt modelId="{DCB482E2-79E1-4143-9EF4-580CAB9081F8}" type="pres">
      <dgm:prSet presAssocID="{06F36836-E88F-4AA8-BBD4-0D3970E09539}" presName="hierRoot3" presStyleCnt="0"/>
      <dgm:spPr/>
    </dgm:pt>
    <dgm:pt modelId="{CFBFF61F-CF87-4430-8CDB-1EC69994009F}" type="pres">
      <dgm:prSet presAssocID="{06F36836-E88F-4AA8-BBD4-0D3970E09539}" presName="composite3" presStyleCnt="0"/>
      <dgm:spPr/>
    </dgm:pt>
    <dgm:pt modelId="{EFCCD68F-984D-4D26-B959-EE549FB23FFD}" type="pres">
      <dgm:prSet presAssocID="{06F36836-E88F-4AA8-BBD4-0D3970E09539}" presName="background3" presStyleLbl="node3" presStyleIdx="1" presStyleCnt="2"/>
      <dgm:spPr/>
    </dgm:pt>
    <dgm:pt modelId="{B8062184-EF19-494E-A74C-37ED8E32623F}" type="pres">
      <dgm:prSet presAssocID="{06F36836-E88F-4AA8-BBD4-0D3970E09539}" presName="text3" presStyleLbl="fgAcc3" presStyleIdx="1" presStyleCnt="2" custScaleX="253119">
        <dgm:presLayoutVars>
          <dgm:chPref val="3"/>
        </dgm:presLayoutVars>
      </dgm:prSet>
      <dgm:spPr/>
      <dgm:t>
        <a:bodyPr/>
        <a:lstStyle/>
        <a:p>
          <a:endParaRPr lang="zh-CN" altLang="en-US"/>
        </a:p>
      </dgm:t>
    </dgm:pt>
    <dgm:pt modelId="{F6F9B758-18CD-4CC5-BA3C-A4B451E21A8A}" type="pres">
      <dgm:prSet presAssocID="{06F36836-E88F-4AA8-BBD4-0D3970E09539}" presName="hierChild4" presStyleCnt="0"/>
      <dgm:spPr/>
    </dgm:pt>
  </dgm:ptLst>
  <dgm:cxnLst>
    <dgm:cxn modelId="{AFC14C3B-B549-47FC-8476-248FC6BFAA32}" type="presOf" srcId="{77712125-70AC-4E80-A6C2-11C321C61E69}" destId="{03D9306C-4A67-4123-A189-8926D000DA9F}" srcOrd="0" destOrd="0" presId="urn:microsoft.com/office/officeart/2005/8/layout/hierarchy1"/>
    <dgm:cxn modelId="{06B79484-9875-4BA8-99E3-EA92E9AD1FB1}" srcId="{80C7B876-6AF9-4B5C-B64D-3F85D1B6369F}" destId="{0FECFD91-2EB9-470E-A0FD-0D8C84C3E0D2}" srcOrd="1" destOrd="0" parTransId="{54A34E5A-6B9D-4436-AE68-F1E20AEC0643}" sibTransId="{666D5101-DABC-4582-AFA4-B8E196BE97D7}"/>
    <dgm:cxn modelId="{0B836638-940A-417F-89C1-1B52E5497848}" type="presOf" srcId="{80C7B876-6AF9-4B5C-B64D-3F85D1B6369F}" destId="{A2E088F4-E753-4EAD-B0B2-060924A2D2E8}" srcOrd="0" destOrd="0" presId="urn:microsoft.com/office/officeart/2005/8/layout/hierarchy1"/>
    <dgm:cxn modelId="{2B38338A-29C7-4956-B723-234E8F30B6CC}" type="presOf" srcId="{F0C7FAB1-B15E-4EB0-AC93-0C7626B69594}" destId="{CD3B0CFE-C13B-425B-9EA2-99A593618A92}" srcOrd="0" destOrd="0" presId="urn:microsoft.com/office/officeart/2005/8/layout/hierarchy1"/>
    <dgm:cxn modelId="{6E9BD5DA-EAAC-4D98-B91F-EB464FAB73B5}" type="presOf" srcId="{B3CF9392-490A-4AA0-B8BE-15E988ABE073}" destId="{D0380990-6ED6-47AE-8598-556AB2644009}" srcOrd="0" destOrd="0" presId="urn:microsoft.com/office/officeart/2005/8/layout/hierarchy1"/>
    <dgm:cxn modelId="{B7089EA0-5A20-4F46-A252-9F26E7B2EF9A}" srcId="{0E6877FE-D835-4E39-8941-917F63EC36CC}" destId="{64AF7375-CD94-41B5-9E2E-589BF721757D}" srcOrd="0" destOrd="0" parTransId="{77712125-70AC-4E80-A6C2-11C321C61E69}" sibTransId="{FD7A6A14-6FFE-4006-B94E-7D20EBEE1167}"/>
    <dgm:cxn modelId="{BA038156-C3B8-4741-AF87-672D50D3BF39}" type="presOf" srcId="{06F36836-E88F-4AA8-BBD4-0D3970E09539}" destId="{B8062184-EF19-494E-A74C-37ED8E32623F}" srcOrd="0" destOrd="0" presId="urn:microsoft.com/office/officeart/2005/8/layout/hierarchy1"/>
    <dgm:cxn modelId="{A23DA1D5-7F1F-4DAC-A1EE-BC6B290A84AA}" type="presOf" srcId="{0FECFD91-2EB9-470E-A0FD-0D8C84C3E0D2}" destId="{72C767F1-38AB-4EAA-AF5D-9296A7897722}" srcOrd="0" destOrd="0" presId="urn:microsoft.com/office/officeart/2005/8/layout/hierarchy1"/>
    <dgm:cxn modelId="{9D61E052-8F9C-4277-80FF-D89E0587DEEF}" type="presOf" srcId="{54A34E5A-6B9D-4436-AE68-F1E20AEC0643}" destId="{09DE05B6-146B-49F0-BCBE-0A01230FE267}" srcOrd="0" destOrd="0" presId="urn:microsoft.com/office/officeart/2005/8/layout/hierarchy1"/>
    <dgm:cxn modelId="{B4C4DBCC-3FC6-481E-BFF3-5A463B9CBA50}" srcId="{F0C7FAB1-B15E-4EB0-AC93-0C7626B69594}" destId="{80C7B876-6AF9-4B5C-B64D-3F85D1B6369F}" srcOrd="0" destOrd="0" parTransId="{6FB9E528-6D0B-414A-ACA3-076BF44B1FC3}" sibTransId="{8901B615-AAA7-41C2-BF3A-FBE5B22DA7FD}"/>
    <dgm:cxn modelId="{828A2160-5B12-4447-9012-E30DF7D5E1F5}" type="presOf" srcId="{0E6877FE-D835-4E39-8941-917F63EC36CC}" destId="{83945E9B-F467-4146-A445-79D58E4DDE25}" srcOrd="0" destOrd="0" presId="urn:microsoft.com/office/officeart/2005/8/layout/hierarchy1"/>
    <dgm:cxn modelId="{20D1EA10-6A67-4BE3-B848-BF8B32020334}" srcId="{80C7B876-6AF9-4B5C-B64D-3F85D1B6369F}" destId="{0E6877FE-D835-4E39-8941-917F63EC36CC}" srcOrd="0" destOrd="0" parTransId="{A9ABB0F8-9B17-426D-83D2-4376FC093792}" sibTransId="{A26AE766-5BA5-4935-B93D-3E8A84F72729}"/>
    <dgm:cxn modelId="{8FA09E30-4B13-4F08-B788-39B297E84737}" srcId="{0FECFD91-2EB9-470E-A0FD-0D8C84C3E0D2}" destId="{06F36836-E88F-4AA8-BBD4-0D3970E09539}" srcOrd="0" destOrd="0" parTransId="{B3CF9392-490A-4AA0-B8BE-15E988ABE073}" sibTransId="{19D8254A-FBCC-4903-8DF8-305863A0746F}"/>
    <dgm:cxn modelId="{03B01BEC-34A5-4E48-A1F4-0540E58E09F8}" type="presOf" srcId="{A9ABB0F8-9B17-426D-83D2-4376FC093792}" destId="{08055444-E475-48FC-89D0-16901D40723E}" srcOrd="0" destOrd="0" presId="urn:microsoft.com/office/officeart/2005/8/layout/hierarchy1"/>
    <dgm:cxn modelId="{21DA8EC2-40BC-4FB7-BAD2-1591FACBE877}" type="presOf" srcId="{64AF7375-CD94-41B5-9E2E-589BF721757D}" destId="{F3318A1D-250C-453A-9368-0CF516E3DF37}" srcOrd="0" destOrd="0" presId="urn:microsoft.com/office/officeart/2005/8/layout/hierarchy1"/>
    <dgm:cxn modelId="{A4D159C2-8D2E-4F95-9CCE-E9507234EAC5}" type="presParOf" srcId="{CD3B0CFE-C13B-425B-9EA2-99A593618A92}" destId="{E1AEE12D-D083-4B9E-B6FD-0C253DC70891}" srcOrd="0" destOrd="0" presId="urn:microsoft.com/office/officeart/2005/8/layout/hierarchy1"/>
    <dgm:cxn modelId="{915AEDCA-0DC6-48F1-BC9D-D5B106F84C38}" type="presParOf" srcId="{E1AEE12D-D083-4B9E-B6FD-0C253DC70891}" destId="{EB7B728B-F9CF-4827-91F2-DA893962A912}" srcOrd="0" destOrd="0" presId="urn:microsoft.com/office/officeart/2005/8/layout/hierarchy1"/>
    <dgm:cxn modelId="{324C6FBC-8B8B-48FD-B4A0-1AF80D60A224}" type="presParOf" srcId="{EB7B728B-F9CF-4827-91F2-DA893962A912}" destId="{EDE6F737-7154-431F-9870-117BA5EACFBC}" srcOrd="0" destOrd="0" presId="urn:microsoft.com/office/officeart/2005/8/layout/hierarchy1"/>
    <dgm:cxn modelId="{9EE1D2B3-FBC6-4470-8516-9275A4DCF7D9}" type="presParOf" srcId="{EB7B728B-F9CF-4827-91F2-DA893962A912}" destId="{A2E088F4-E753-4EAD-B0B2-060924A2D2E8}" srcOrd="1" destOrd="0" presId="urn:microsoft.com/office/officeart/2005/8/layout/hierarchy1"/>
    <dgm:cxn modelId="{3A7D9875-0B81-414D-99E9-5A8C459969DF}" type="presParOf" srcId="{E1AEE12D-D083-4B9E-B6FD-0C253DC70891}" destId="{87505326-F9DC-4ED0-B3F2-28B34FD96E91}" srcOrd="1" destOrd="0" presId="urn:microsoft.com/office/officeart/2005/8/layout/hierarchy1"/>
    <dgm:cxn modelId="{B8FFD50A-3772-4AC8-9197-1F05C6BB667E}" type="presParOf" srcId="{87505326-F9DC-4ED0-B3F2-28B34FD96E91}" destId="{08055444-E475-48FC-89D0-16901D40723E}" srcOrd="0" destOrd="0" presId="urn:microsoft.com/office/officeart/2005/8/layout/hierarchy1"/>
    <dgm:cxn modelId="{F75B05E2-F8A3-4EFE-BC2F-091D7D062A2B}" type="presParOf" srcId="{87505326-F9DC-4ED0-B3F2-28B34FD96E91}" destId="{AE461431-A3D8-42AC-B1FB-6F40827DA18E}" srcOrd="1" destOrd="0" presId="urn:microsoft.com/office/officeart/2005/8/layout/hierarchy1"/>
    <dgm:cxn modelId="{47C2D5D9-86A3-4543-9FF1-FF54383A9F8A}" type="presParOf" srcId="{AE461431-A3D8-42AC-B1FB-6F40827DA18E}" destId="{F8452E43-DCDD-47BA-8BEB-F0B1D0870F23}" srcOrd="0" destOrd="0" presId="urn:microsoft.com/office/officeart/2005/8/layout/hierarchy1"/>
    <dgm:cxn modelId="{354E67EC-C2FB-431E-8AEE-76F50F9BB35C}" type="presParOf" srcId="{F8452E43-DCDD-47BA-8BEB-F0B1D0870F23}" destId="{BC070DB2-9BE3-4580-B9EC-6A201DCF71CC}" srcOrd="0" destOrd="0" presId="urn:microsoft.com/office/officeart/2005/8/layout/hierarchy1"/>
    <dgm:cxn modelId="{37753066-E705-42C1-9143-4E941CD5F5A0}" type="presParOf" srcId="{F8452E43-DCDD-47BA-8BEB-F0B1D0870F23}" destId="{83945E9B-F467-4146-A445-79D58E4DDE25}" srcOrd="1" destOrd="0" presId="urn:microsoft.com/office/officeart/2005/8/layout/hierarchy1"/>
    <dgm:cxn modelId="{BAC269FB-8F94-4389-8797-8E35F66FD029}" type="presParOf" srcId="{AE461431-A3D8-42AC-B1FB-6F40827DA18E}" destId="{117CB21C-538C-4DDD-B9B1-B1DE3A574C5A}" srcOrd="1" destOrd="0" presId="urn:microsoft.com/office/officeart/2005/8/layout/hierarchy1"/>
    <dgm:cxn modelId="{0F2D3D56-69AE-401A-B943-4D2DD6A6DAFD}" type="presParOf" srcId="{117CB21C-538C-4DDD-B9B1-B1DE3A574C5A}" destId="{03D9306C-4A67-4123-A189-8926D000DA9F}" srcOrd="0" destOrd="0" presId="urn:microsoft.com/office/officeart/2005/8/layout/hierarchy1"/>
    <dgm:cxn modelId="{81DC2856-9910-44FF-B590-4F25AB422FA8}" type="presParOf" srcId="{117CB21C-538C-4DDD-B9B1-B1DE3A574C5A}" destId="{13C3626A-7DA9-4709-86A1-5D54A17B5F03}" srcOrd="1" destOrd="0" presId="urn:microsoft.com/office/officeart/2005/8/layout/hierarchy1"/>
    <dgm:cxn modelId="{F66C5BDE-44FA-428F-8861-EA438728248A}" type="presParOf" srcId="{13C3626A-7DA9-4709-86A1-5D54A17B5F03}" destId="{C6A8C9B0-307B-426C-B19A-63DFA7B51D18}" srcOrd="0" destOrd="0" presId="urn:microsoft.com/office/officeart/2005/8/layout/hierarchy1"/>
    <dgm:cxn modelId="{4260475A-D361-42FC-9B89-061D85CACAC3}" type="presParOf" srcId="{C6A8C9B0-307B-426C-B19A-63DFA7B51D18}" destId="{4E2054A9-009E-4C7B-AFB3-A820B85CD96D}" srcOrd="0" destOrd="0" presId="urn:microsoft.com/office/officeart/2005/8/layout/hierarchy1"/>
    <dgm:cxn modelId="{649B385F-4C99-4E2F-A7D2-099AFB3B4801}" type="presParOf" srcId="{C6A8C9B0-307B-426C-B19A-63DFA7B51D18}" destId="{F3318A1D-250C-453A-9368-0CF516E3DF37}" srcOrd="1" destOrd="0" presId="urn:microsoft.com/office/officeart/2005/8/layout/hierarchy1"/>
    <dgm:cxn modelId="{8587AF44-13C6-450D-B66C-A32AD723F0E9}" type="presParOf" srcId="{13C3626A-7DA9-4709-86A1-5D54A17B5F03}" destId="{161E5324-B9E4-40EF-A484-54F462A24628}" srcOrd="1" destOrd="0" presId="urn:microsoft.com/office/officeart/2005/8/layout/hierarchy1"/>
    <dgm:cxn modelId="{9EDFB692-945E-472B-8191-0FCFD2A0B531}" type="presParOf" srcId="{87505326-F9DC-4ED0-B3F2-28B34FD96E91}" destId="{09DE05B6-146B-49F0-BCBE-0A01230FE267}" srcOrd="2" destOrd="0" presId="urn:microsoft.com/office/officeart/2005/8/layout/hierarchy1"/>
    <dgm:cxn modelId="{65E8F317-1422-48B9-B960-11B860FF5FB4}" type="presParOf" srcId="{87505326-F9DC-4ED0-B3F2-28B34FD96E91}" destId="{302D3A8C-1D4E-4C0E-9B5F-083BECAD244D}" srcOrd="3" destOrd="0" presId="urn:microsoft.com/office/officeart/2005/8/layout/hierarchy1"/>
    <dgm:cxn modelId="{682E6E67-6495-41F3-81E5-47A6EF43901E}" type="presParOf" srcId="{302D3A8C-1D4E-4C0E-9B5F-083BECAD244D}" destId="{38E56A9D-64BF-4F8C-8530-C6DB327B151D}" srcOrd="0" destOrd="0" presId="urn:microsoft.com/office/officeart/2005/8/layout/hierarchy1"/>
    <dgm:cxn modelId="{96E83B43-5617-4E2F-950B-BCB2D8316B27}" type="presParOf" srcId="{38E56A9D-64BF-4F8C-8530-C6DB327B151D}" destId="{8D2D2EFD-38EE-4058-A327-E4FE52C75D43}" srcOrd="0" destOrd="0" presId="urn:microsoft.com/office/officeart/2005/8/layout/hierarchy1"/>
    <dgm:cxn modelId="{76221EF3-58D3-4C23-BEE1-1206A618FBFF}" type="presParOf" srcId="{38E56A9D-64BF-4F8C-8530-C6DB327B151D}" destId="{72C767F1-38AB-4EAA-AF5D-9296A7897722}" srcOrd="1" destOrd="0" presId="urn:microsoft.com/office/officeart/2005/8/layout/hierarchy1"/>
    <dgm:cxn modelId="{C058D43F-4E81-4F2A-A48A-69D0494E356E}" type="presParOf" srcId="{302D3A8C-1D4E-4C0E-9B5F-083BECAD244D}" destId="{EB0810D8-4001-455A-9C0A-AAF79630F3DA}" srcOrd="1" destOrd="0" presId="urn:microsoft.com/office/officeart/2005/8/layout/hierarchy1"/>
    <dgm:cxn modelId="{7E4FF28B-363B-4433-A3BA-97BA55C53EBA}" type="presParOf" srcId="{EB0810D8-4001-455A-9C0A-AAF79630F3DA}" destId="{D0380990-6ED6-47AE-8598-556AB2644009}" srcOrd="0" destOrd="0" presId="urn:microsoft.com/office/officeart/2005/8/layout/hierarchy1"/>
    <dgm:cxn modelId="{CD6C0C4C-51A3-4AF6-91FF-AE6B01025214}" type="presParOf" srcId="{EB0810D8-4001-455A-9C0A-AAF79630F3DA}" destId="{DCB482E2-79E1-4143-9EF4-580CAB9081F8}" srcOrd="1" destOrd="0" presId="urn:microsoft.com/office/officeart/2005/8/layout/hierarchy1"/>
    <dgm:cxn modelId="{EAF19E33-3C11-4060-8051-98D82E801E37}" type="presParOf" srcId="{DCB482E2-79E1-4143-9EF4-580CAB9081F8}" destId="{CFBFF61F-CF87-4430-8CDB-1EC69994009F}" srcOrd="0" destOrd="0" presId="urn:microsoft.com/office/officeart/2005/8/layout/hierarchy1"/>
    <dgm:cxn modelId="{3EE82E36-BCE9-4454-89A2-58F88C26CE48}" type="presParOf" srcId="{CFBFF61F-CF87-4430-8CDB-1EC69994009F}" destId="{EFCCD68F-984D-4D26-B959-EE549FB23FFD}" srcOrd="0" destOrd="0" presId="urn:microsoft.com/office/officeart/2005/8/layout/hierarchy1"/>
    <dgm:cxn modelId="{1E93CD29-F278-4715-A1A3-E1CF35140558}" type="presParOf" srcId="{CFBFF61F-CF87-4430-8CDB-1EC69994009F}" destId="{B8062184-EF19-494E-A74C-37ED8E32623F}" srcOrd="1" destOrd="0" presId="urn:microsoft.com/office/officeart/2005/8/layout/hierarchy1"/>
    <dgm:cxn modelId="{4C365FA7-B5CE-4381-9470-8AAB4D026EBB}" type="presParOf" srcId="{DCB482E2-79E1-4143-9EF4-580CAB9081F8}" destId="{F6F9B758-18CD-4CC5-BA3C-A4B451E21A8A}" srcOrd="1" destOrd="0" presId="urn:microsoft.com/office/officeart/2005/8/layout/hierarchy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679E4E2-356C-4038-9C5A-2B7D9CCB6951}" type="doc">
      <dgm:prSet loTypeId="urn:microsoft.com/office/officeart/2005/8/layout/target3" loCatId="relationship" qsTypeId="urn:microsoft.com/office/officeart/2005/8/quickstyle/simple1#4" qsCatId="simple" csTypeId="urn:microsoft.com/office/officeart/2005/8/colors/accent1_2#7" csCatId="accent1" phldr="1"/>
      <dgm:spPr/>
      <dgm:t>
        <a:bodyPr/>
        <a:lstStyle/>
        <a:p>
          <a:endParaRPr lang="zh-CN" altLang="en-US"/>
        </a:p>
      </dgm:t>
    </dgm:pt>
    <dgm:pt modelId="{6941A5F7-6F2D-40EF-9BBE-5410C9439556}">
      <dgm:prSet custT="1"/>
      <dgm:spPr/>
      <dgm:t>
        <a:bodyPr/>
        <a:lstStyle/>
        <a:p>
          <a:pPr rtl="0"/>
          <a:r>
            <a:rPr lang="zh-CN" altLang="en-US" sz="2400" b="0" dirty="0" smtClean="0">
              <a:solidFill>
                <a:srgbClr val="002060"/>
              </a:solidFill>
              <a:latin typeface="华文隶书" pitchFamily="2" charset="-122"/>
              <a:ea typeface="华文隶书" pitchFamily="2" charset="-122"/>
            </a:rPr>
            <a:t>标题</a:t>
          </a:r>
          <a:endParaRPr lang="zh-CN" altLang="en-US" sz="2400" dirty="0">
            <a:solidFill>
              <a:srgbClr val="002060"/>
            </a:solidFill>
            <a:latin typeface="华文隶书" pitchFamily="2" charset="-122"/>
            <a:ea typeface="华文隶书" pitchFamily="2" charset="-122"/>
          </a:endParaRPr>
        </a:p>
      </dgm:t>
    </dgm:pt>
    <dgm:pt modelId="{FC5079D1-5DC2-483D-8192-BFC20CD6857D}" type="parTrans" cxnId="{A655C7B8-938B-4E63-AED9-961834D00D51}">
      <dgm:prSet/>
      <dgm:spPr/>
      <dgm:t>
        <a:bodyPr/>
        <a:lstStyle/>
        <a:p>
          <a:endParaRPr lang="zh-CN" altLang="en-US"/>
        </a:p>
      </dgm:t>
    </dgm:pt>
    <dgm:pt modelId="{851DADC5-7B35-4097-B0B8-8A30360D1895}" type="sibTrans" cxnId="{A655C7B8-938B-4E63-AED9-961834D00D51}">
      <dgm:prSet/>
      <dgm:spPr/>
      <dgm:t>
        <a:bodyPr/>
        <a:lstStyle/>
        <a:p>
          <a:endParaRPr lang="zh-CN" altLang="en-US"/>
        </a:p>
      </dgm:t>
    </dgm:pt>
    <dgm:pt modelId="{5870C4EA-2D78-43BF-B8B9-C2F953DFD45D}">
      <dgm:prSet custT="1"/>
      <dgm:spPr/>
      <dgm:t>
        <a:bodyPr/>
        <a:lstStyle/>
        <a:p>
          <a:pPr rtl="0"/>
          <a:r>
            <a:rPr lang="zh-CN" altLang="en-US" sz="2400" b="0" dirty="0" smtClean="0">
              <a:solidFill>
                <a:srgbClr val="002060"/>
              </a:solidFill>
              <a:latin typeface="华文隶书" pitchFamily="2" charset="-122"/>
              <a:ea typeface="华文隶书" pitchFamily="2" charset="-122"/>
            </a:rPr>
            <a:t>导语</a:t>
          </a:r>
          <a:endParaRPr lang="zh-CN" altLang="en-US" sz="2400" b="0" dirty="0">
            <a:solidFill>
              <a:srgbClr val="002060"/>
            </a:solidFill>
            <a:latin typeface="华文隶书" pitchFamily="2" charset="-122"/>
            <a:ea typeface="华文隶书" pitchFamily="2" charset="-122"/>
          </a:endParaRPr>
        </a:p>
      </dgm:t>
    </dgm:pt>
    <dgm:pt modelId="{7354A14A-27D4-4FF7-A34F-E73688FF6BFB}" type="parTrans" cxnId="{020F906A-D9C6-4E36-A57D-38C4D9FF7B18}">
      <dgm:prSet/>
      <dgm:spPr/>
      <dgm:t>
        <a:bodyPr/>
        <a:lstStyle/>
        <a:p>
          <a:endParaRPr lang="zh-CN" altLang="en-US"/>
        </a:p>
      </dgm:t>
    </dgm:pt>
    <dgm:pt modelId="{BA404094-B3C7-4320-A213-824E12271174}" type="sibTrans" cxnId="{020F906A-D9C6-4E36-A57D-38C4D9FF7B18}">
      <dgm:prSet/>
      <dgm:spPr/>
      <dgm:t>
        <a:bodyPr/>
        <a:lstStyle/>
        <a:p>
          <a:endParaRPr lang="zh-CN" altLang="en-US"/>
        </a:p>
      </dgm:t>
    </dgm:pt>
    <dgm:pt modelId="{06E65370-31B6-4585-A6EB-18A6694C42F7}">
      <dgm:prSet custT="1"/>
      <dgm:spPr/>
      <dgm:t>
        <a:bodyPr/>
        <a:lstStyle/>
        <a:p>
          <a:pPr rtl="0"/>
          <a:r>
            <a:rPr lang="zh-CN" altLang="en-US" sz="2400" b="0" dirty="0" smtClean="0">
              <a:solidFill>
                <a:srgbClr val="002060"/>
              </a:solidFill>
              <a:latin typeface="华文隶书" pitchFamily="2" charset="-122"/>
              <a:ea typeface="华文隶书" pitchFamily="2" charset="-122"/>
            </a:rPr>
            <a:t>释文（条目的主体）</a:t>
          </a:r>
          <a:endParaRPr lang="zh-CN" altLang="en-US" sz="2400" dirty="0">
            <a:solidFill>
              <a:srgbClr val="002060"/>
            </a:solidFill>
            <a:latin typeface="华文隶书" pitchFamily="2" charset="-122"/>
            <a:ea typeface="华文隶书" pitchFamily="2" charset="-122"/>
          </a:endParaRPr>
        </a:p>
      </dgm:t>
    </dgm:pt>
    <dgm:pt modelId="{4016A749-09B2-447E-9E38-5F684B002292}" type="parTrans" cxnId="{852A89A7-E989-4605-AFB3-CD5047776329}">
      <dgm:prSet/>
      <dgm:spPr/>
      <dgm:t>
        <a:bodyPr/>
        <a:lstStyle/>
        <a:p>
          <a:endParaRPr lang="zh-CN" altLang="en-US"/>
        </a:p>
      </dgm:t>
    </dgm:pt>
    <dgm:pt modelId="{C964F00F-36EE-4CA5-91EE-B03BB681340F}" type="sibTrans" cxnId="{852A89A7-E989-4605-AFB3-CD5047776329}">
      <dgm:prSet/>
      <dgm:spPr/>
      <dgm:t>
        <a:bodyPr/>
        <a:lstStyle/>
        <a:p>
          <a:endParaRPr lang="zh-CN" altLang="en-US"/>
        </a:p>
      </dgm:t>
    </dgm:pt>
    <dgm:pt modelId="{A15EA144-A652-4DC4-A588-E65E35342F2A}">
      <dgm:prSet custT="1"/>
      <dgm:spPr/>
      <dgm:t>
        <a:bodyPr/>
        <a:lstStyle/>
        <a:p>
          <a:pPr rtl="0"/>
          <a:r>
            <a:rPr lang="zh-CN" sz="2400" b="1" dirty="0" smtClean="0">
              <a:solidFill>
                <a:srgbClr val="002060"/>
              </a:solidFill>
              <a:latin typeface="华文隶书" pitchFamily="2" charset="-122"/>
              <a:ea typeface="华文隶书" pitchFamily="2" charset="-122"/>
            </a:rPr>
            <a:t>作者</a:t>
          </a:r>
          <a:endParaRPr lang="en-US" altLang="zh-CN" sz="2400" b="1" dirty="0" smtClean="0">
            <a:solidFill>
              <a:srgbClr val="002060"/>
            </a:solidFill>
            <a:latin typeface="华文隶书" pitchFamily="2" charset="-122"/>
            <a:ea typeface="华文隶书" pitchFamily="2" charset="-122"/>
          </a:endParaRPr>
        </a:p>
        <a:p>
          <a:pPr rtl="0"/>
          <a:r>
            <a:rPr lang="zh-CN" sz="2200" b="0" dirty="0" smtClean="0">
              <a:solidFill>
                <a:srgbClr val="FF0000"/>
              </a:solidFill>
              <a:latin typeface="华文新魏" pitchFamily="2" charset="-122"/>
              <a:ea typeface="华文新魏" pitchFamily="2" charset="-122"/>
            </a:rPr>
            <a:t>作者要求使用真名，不使用笔名和单位名</a:t>
          </a:r>
          <a:endParaRPr lang="zh-CN" sz="2200" b="1" dirty="0">
            <a:solidFill>
              <a:srgbClr val="FF0000"/>
            </a:solidFill>
            <a:latin typeface="华文新魏" pitchFamily="2" charset="-122"/>
            <a:ea typeface="华文新魏" pitchFamily="2" charset="-122"/>
          </a:endParaRPr>
        </a:p>
      </dgm:t>
    </dgm:pt>
    <dgm:pt modelId="{19F9189A-5231-4F4A-9F6A-4E4FF36E4D4D}" type="parTrans" cxnId="{836580D0-13A1-4AFF-BF7C-72BA4758EE1D}">
      <dgm:prSet/>
      <dgm:spPr/>
      <dgm:t>
        <a:bodyPr/>
        <a:lstStyle/>
        <a:p>
          <a:endParaRPr lang="zh-CN" altLang="en-US"/>
        </a:p>
      </dgm:t>
    </dgm:pt>
    <dgm:pt modelId="{60382A6F-2B2C-4174-B600-4B35388A2E13}" type="sibTrans" cxnId="{836580D0-13A1-4AFF-BF7C-72BA4758EE1D}">
      <dgm:prSet/>
      <dgm:spPr/>
      <dgm:t>
        <a:bodyPr/>
        <a:lstStyle/>
        <a:p>
          <a:endParaRPr lang="zh-CN" altLang="en-US"/>
        </a:p>
      </dgm:t>
    </dgm:pt>
    <dgm:pt modelId="{B80C7308-B5F7-4CEB-ADAA-41B2AF3571A9}" type="pres">
      <dgm:prSet presAssocID="{1679E4E2-356C-4038-9C5A-2B7D9CCB6951}" presName="Name0" presStyleCnt="0">
        <dgm:presLayoutVars>
          <dgm:chMax val="7"/>
          <dgm:dir/>
          <dgm:animLvl val="lvl"/>
          <dgm:resizeHandles val="exact"/>
        </dgm:presLayoutVars>
      </dgm:prSet>
      <dgm:spPr/>
      <dgm:t>
        <a:bodyPr/>
        <a:lstStyle/>
        <a:p>
          <a:endParaRPr lang="zh-CN" altLang="en-US"/>
        </a:p>
      </dgm:t>
    </dgm:pt>
    <dgm:pt modelId="{ADEC6252-EEE9-4C88-A8E6-7BC10CF75124}" type="pres">
      <dgm:prSet presAssocID="{6941A5F7-6F2D-40EF-9BBE-5410C9439556}" presName="circle1" presStyleLbl="node1" presStyleIdx="0" presStyleCnt="4"/>
      <dgm:spPr/>
    </dgm:pt>
    <dgm:pt modelId="{941480E7-907F-4657-9A14-0B00553D9B47}" type="pres">
      <dgm:prSet presAssocID="{6941A5F7-6F2D-40EF-9BBE-5410C9439556}" presName="space" presStyleCnt="0"/>
      <dgm:spPr/>
    </dgm:pt>
    <dgm:pt modelId="{5AD95D23-BCA9-4007-B7B6-FABDCB1DC030}" type="pres">
      <dgm:prSet presAssocID="{6941A5F7-6F2D-40EF-9BBE-5410C9439556}" presName="rect1" presStyleLbl="alignAcc1" presStyleIdx="0" presStyleCnt="4" custLinFactNeighborX="191" custLinFactNeighborY="-223"/>
      <dgm:spPr/>
      <dgm:t>
        <a:bodyPr/>
        <a:lstStyle/>
        <a:p>
          <a:endParaRPr lang="zh-CN" altLang="en-US"/>
        </a:p>
      </dgm:t>
    </dgm:pt>
    <dgm:pt modelId="{7395F670-FD51-460A-93C6-743022837FA9}" type="pres">
      <dgm:prSet presAssocID="{5870C4EA-2D78-43BF-B8B9-C2F953DFD45D}" presName="vertSpace2" presStyleLbl="node1" presStyleIdx="0" presStyleCnt="4"/>
      <dgm:spPr/>
    </dgm:pt>
    <dgm:pt modelId="{492B01EA-747D-4657-A8B6-3422B8A8FC8A}" type="pres">
      <dgm:prSet presAssocID="{5870C4EA-2D78-43BF-B8B9-C2F953DFD45D}" presName="circle2" presStyleLbl="node1" presStyleIdx="1" presStyleCnt="4"/>
      <dgm:spPr/>
    </dgm:pt>
    <dgm:pt modelId="{EEACC9E1-5E0B-4801-BDF0-D6305A0179EE}" type="pres">
      <dgm:prSet presAssocID="{5870C4EA-2D78-43BF-B8B9-C2F953DFD45D}" presName="rect2" presStyleLbl="alignAcc1" presStyleIdx="1" presStyleCnt="4"/>
      <dgm:spPr/>
      <dgm:t>
        <a:bodyPr/>
        <a:lstStyle/>
        <a:p>
          <a:endParaRPr lang="zh-CN" altLang="en-US"/>
        </a:p>
      </dgm:t>
    </dgm:pt>
    <dgm:pt modelId="{E5023BD4-044D-4931-824D-33143FAFA6CE}" type="pres">
      <dgm:prSet presAssocID="{06E65370-31B6-4585-A6EB-18A6694C42F7}" presName="vertSpace3" presStyleLbl="node1" presStyleIdx="1" presStyleCnt="4"/>
      <dgm:spPr/>
    </dgm:pt>
    <dgm:pt modelId="{8B0D2E46-3AB4-4607-A3D6-5DCB0CA417C8}" type="pres">
      <dgm:prSet presAssocID="{06E65370-31B6-4585-A6EB-18A6694C42F7}" presName="circle3" presStyleLbl="node1" presStyleIdx="2" presStyleCnt="4"/>
      <dgm:spPr/>
    </dgm:pt>
    <dgm:pt modelId="{32F725F7-CC58-40AF-B269-CDACB5129DD5}" type="pres">
      <dgm:prSet presAssocID="{06E65370-31B6-4585-A6EB-18A6694C42F7}" presName="rect3" presStyleLbl="alignAcc1" presStyleIdx="2" presStyleCnt="4"/>
      <dgm:spPr/>
      <dgm:t>
        <a:bodyPr/>
        <a:lstStyle/>
        <a:p>
          <a:endParaRPr lang="zh-CN" altLang="en-US"/>
        </a:p>
      </dgm:t>
    </dgm:pt>
    <dgm:pt modelId="{5232A332-8C84-4288-949A-86C51A351330}" type="pres">
      <dgm:prSet presAssocID="{A15EA144-A652-4DC4-A588-E65E35342F2A}" presName="vertSpace4" presStyleLbl="node1" presStyleIdx="2" presStyleCnt="4"/>
      <dgm:spPr/>
    </dgm:pt>
    <dgm:pt modelId="{F61899BD-5140-4F5B-A5A7-0022FA0DAA2B}" type="pres">
      <dgm:prSet presAssocID="{A15EA144-A652-4DC4-A588-E65E35342F2A}" presName="circle4" presStyleLbl="node1" presStyleIdx="3" presStyleCnt="4"/>
      <dgm:spPr/>
    </dgm:pt>
    <dgm:pt modelId="{FF5BD2F4-DB99-4267-81DA-68A8A4031555}" type="pres">
      <dgm:prSet presAssocID="{A15EA144-A652-4DC4-A588-E65E35342F2A}" presName="rect4" presStyleLbl="alignAcc1" presStyleIdx="3" presStyleCnt="4"/>
      <dgm:spPr/>
      <dgm:t>
        <a:bodyPr/>
        <a:lstStyle/>
        <a:p>
          <a:endParaRPr lang="zh-CN" altLang="en-US"/>
        </a:p>
      </dgm:t>
    </dgm:pt>
    <dgm:pt modelId="{3A6DAB20-9343-4FD7-A04A-2735CBB7E5DB}" type="pres">
      <dgm:prSet presAssocID="{6941A5F7-6F2D-40EF-9BBE-5410C9439556}" presName="rect1ParTxNoCh" presStyleLbl="alignAcc1" presStyleIdx="3" presStyleCnt="4">
        <dgm:presLayoutVars>
          <dgm:chMax val="1"/>
          <dgm:bulletEnabled val="1"/>
        </dgm:presLayoutVars>
      </dgm:prSet>
      <dgm:spPr/>
      <dgm:t>
        <a:bodyPr/>
        <a:lstStyle/>
        <a:p>
          <a:endParaRPr lang="zh-CN" altLang="en-US"/>
        </a:p>
      </dgm:t>
    </dgm:pt>
    <dgm:pt modelId="{02FAD08D-5303-4534-B06D-A63BF874EDF2}" type="pres">
      <dgm:prSet presAssocID="{5870C4EA-2D78-43BF-B8B9-C2F953DFD45D}" presName="rect2ParTxNoCh" presStyleLbl="alignAcc1" presStyleIdx="3" presStyleCnt="4">
        <dgm:presLayoutVars>
          <dgm:chMax val="1"/>
          <dgm:bulletEnabled val="1"/>
        </dgm:presLayoutVars>
      </dgm:prSet>
      <dgm:spPr/>
      <dgm:t>
        <a:bodyPr/>
        <a:lstStyle/>
        <a:p>
          <a:endParaRPr lang="zh-CN" altLang="en-US"/>
        </a:p>
      </dgm:t>
    </dgm:pt>
    <dgm:pt modelId="{EB5003E6-0C36-4062-A62A-877EA2BA17A4}" type="pres">
      <dgm:prSet presAssocID="{06E65370-31B6-4585-A6EB-18A6694C42F7}" presName="rect3ParTxNoCh" presStyleLbl="alignAcc1" presStyleIdx="3" presStyleCnt="4">
        <dgm:presLayoutVars>
          <dgm:chMax val="1"/>
          <dgm:bulletEnabled val="1"/>
        </dgm:presLayoutVars>
      </dgm:prSet>
      <dgm:spPr/>
      <dgm:t>
        <a:bodyPr/>
        <a:lstStyle/>
        <a:p>
          <a:endParaRPr lang="zh-CN" altLang="en-US"/>
        </a:p>
      </dgm:t>
    </dgm:pt>
    <dgm:pt modelId="{402F9845-2959-4C1A-BB8D-AE3DF4033399}" type="pres">
      <dgm:prSet presAssocID="{A15EA144-A652-4DC4-A588-E65E35342F2A}" presName="rect4ParTxNoCh" presStyleLbl="alignAcc1" presStyleIdx="3" presStyleCnt="4">
        <dgm:presLayoutVars>
          <dgm:chMax val="1"/>
          <dgm:bulletEnabled val="1"/>
        </dgm:presLayoutVars>
      </dgm:prSet>
      <dgm:spPr/>
      <dgm:t>
        <a:bodyPr/>
        <a:lstStyle/>
        <a:p>
          <a:endParaRPr lang="zh-CN" altLang="en-US"/>
        </a:p>
      </dgm:t>
    </dgm:pt>
  </dgm:ptLst>
  <dgm:cxnLst>
    <dgm:cxn modelId="{020F906A-D9C6-4E36-A57D-38C4D9FF7B18}" srcId="{1679E4E2-356C-4038-9C5A-2B7D9CCB6951}" destId="{5870C4EA-2D78-43BF-B8B9-C2F953DFD45D}" srcOrd="1" destOrd="0" parTransId="{7354A14A-27D4-4FF7-A34F-E73688FF6BFB}" sibTransId="{BA404094-B3C7-4320-A213-824E12271174}"/>
    <dgm:cxn modelId="{A655C7B8-938B-4E63-AED9-961834D00D51}" srcId="{1679E4E2-356C-4038-9C5A-2B7D9CCB6951}" destId="{6941A5F7-6F2D-40EF-9BBE-5410C9439556}" srcOrd="0" destOrd="0" parTransId="{FC5079D1-5DC2-483D-8192-BFC20CD6857D}" sibTransId="{851DADC5-7B35-4097-B0B8-8A30360D1895}"/>
    <dgm:cxn modelId="{7E8DB1F4-5DED-4F16-9DA4-37A43DCAF9A0}" type="presOf" srcId="{A15EA144-A652-4DC4-A588-E65E35342F2A}" destId="{FF5BD2F4-DB99-4267-81DA-68A8A4031555}" srcOrd="0" destOrd="0" presId="urn:microsoft.com/office/officeart/2005/8/layout/target3"/>
    <dgm:cxn modelId="{371E5C5D-4652-47F0-B53C-3974C8B917EA}" type="presOf" srcId="{06E65370-31B6-4585-A6EB-18A6694C42F7}" destId="{32F725F7-CC58-40AF-B269-CDACB5129DD5}" srcOrd="0" destOrd="0" presId="urn:microsoft.com/office/officeart/2005/8/layout/target3"/>
    <dgm:cxn modelId="{D67B7DDD-A7AD-4818-8899-4700F9A6DDB2}" type="presOf" srcId="{6941A5F7-6F2D-40EF-9BBE-5410C9439556}" destId="{5AD95D23-BCA9-4007-B7B6-FABDCB1DC030}" srcOrd="0" destOrd="0" presId="urn:microsoft.com/office/officeart/2005/8/layout/target3"/>
    <dgm:cxn modelId="{2100FCF8-93EA-440D-9EB9-7A27694A8E41}" type="presOf" srcId="{1679E4E2-356C-4038-9C5A-2B7D9CCB6951}" destId="{B80C7308-B5F7-4CEB-ADAA-41B2AF3571A9}" srcOrd="0" destOrd="0" presId="urn:microsoft.com/office/officeart/2005/8/layout/target3"/>
    <dgm:cxn modelId="{A1FBEB07-D6EC-4149-B6A2-CBC4E5561B5E}" type="presOf" srcId="{A15EA144-A652-4DC4-A588-E65E35342F2A}" destId="{402F9845-2959-4C1A-BB8D-AE3DF4033399}" srcOrd="1" destOrd="0" presId="urn:microsoft.com/office/officeart/2005/8/layout/target3"/>
    <dgm:cxn modelId="{0D61B3D6-7A53-47ED-9D1E-2F702419DEEE}" type="presOf" srcId="{5870C4EA-2D78-43BF-B8B9-C2F953DFD45D}" destId="{02FAD08D-5303-4534-B06D-A63BF874EDF2}" srcOrd="1" destOrd="0" presId="urn:microsoft.com/office/officeart/2005/8/layout/target3"/>
    <dgm:cxn modelId="{1065FDB5-25D9-4D12-BC28-C24C209784EC}" type="presOf" srcId="{6941A5F7-6F2D-40EF-9BBE-5410C9439556}" destId="{3A6DAB20-9343-4FD7-A04A-2735CBB7E5DB}" srcOrd="1" destOrd="0" presId="urn:microsoft.com/office/officeart/2005/8/layout/target3"/>
    <dgm:cxn modelId="{836580D0-13A1-4AFF-BF7C-72BA4758EE1D}" srcId="{1679E4E2-356C-4038-9C5A-2B7D9CCB6951}" destId="{A15EA144-A652-4DC4-A588-E65E35342F2A}" srcOrd="3" destOrd="0" parTransId="{19F9189A-5231-4F4A-9F6A-4E4FF36E4D4D}" sibTransId="{60382A6F-2B2C-4174-B600-4B35388A2E13}"/>
    <dgm:cxn modelId="{081D76FC-8E47-4B00-BCED-D25D01EC2954}" type="presOf" srcId="{06E65370-31B6-4585-A6EB-18A6694C42F7}" destId="{EB5003E6-0C36-4062-A62A-877EA2BA17A4}" srcOrd="1" destOrd="0" presId="urn:microsoft.com/office/officeart/2005/8/layout/target3"/>
    <dgm:cxn modelId="{852A89A7-E989-4605-AFB3-CD5047776329}" srcId="{1679E4E2-356C-4038-9C5A-2B7D9CCB6951}" destId="{06E65370-31B6-4585-A6EB-18A6694C42F7}" srcOrd="2" destOrd="0" parTransId="{4016A749-09B2-447E-9E38-5F684B002292}" sibTransId="{C964F00F-36EE-4CA5-91EE-B03BB681340F}"/>
    <dgm:cxn modelId="{37D72274-E732-49D9-A3FA-F99988C1A138}" type="presOf" srcId="{5870C4EA-2D78-43BF-B8B9-C2F953DFD45D}" destId="{EEACC9E1-5E0B-4801-BDF0-D6305A0179EE}" srcOrd="0" destOrd="0" presId="urn:microsoft.com/office/officeart/2005/8/layout/target3"/>
    <dgm:cxn modelId="{33F24DFB-D4CD-46A6-B722-A76FE864FE9A}" type="presParOf" srcId="{B80C7308-B5F7-4CEB-ADAA-41B2AF3571A9}" destId="{ADEC6252-EEE9-4C88-A8E6-7BC10CF75124}" srcOrd="0" destOrd="0" presId="urn:microsoft.com/office/officeart/2005/8/layout/target3"/>
    <dgm:cxn modelId="{43A53F57-B306-43EF-B5BE-DBD82F5C2E3D}" type="presParOf" srcId="{B80C7308-B5F7-4CEB-ADAA-41B2AF3571A9}" destId="{941480E7-907F-4657-9A14-0B00553D9B47}" srcOrd="1" destOrd="0" presId="urn:microsoft.com/office/officeart/2005/8/layout/target3"/>
    <dgm:cxn modelId="{963384BC-CAEE-4C97-9943-D7C28A82C04B}" type="presParOf" srcId="{B80C7308-B5F7-4CEB-ADAA-41B2AF3571A9}" destId="{5AD95D23-BCA9-4007-B7B6-FABDCB1DC030}" srcOrd="2" destOrd="0" presId="urn:microsoft.com/office/officeart/2005/8/layout/target3"/>
    <dgm:cxn modelId="{2DB8FA78-B9B7-4384-B904-E3DA541F4C07}" type="presParOf" srcId="{B80C7308-B5F7-4CEB-ADAA-41B2AF3571A9}" destId="{7395F670-FD51-460A-93C6-743022837FA9}" srcOrd="3" destOrd="0" presId="urn:microsoft.com/office/officeart/2005/8/layout/target3"/>
    <dgm:cxn modelId="{6292E90B-3597-46A9-82F2-9CC1CCC45FAB}" type="presParOf" srcId="{B80C7308-B5F7-4CEB-ADAA-41B2AF3571A9}" destId="{492B01EA-747D-4657-A8B6-3422B8A8FC8A}" srcOrd="4" destOrd="0" presId="urn:microsoft.com/office/officeart/2005/8/layout/target3"/>
    <dgm:cxn modelId="{6CD7637F-363B-4CC8-8023-5AF97A70D201}" type="presParOf" srcId="{B80C7308-B5F7-4CEB-ADAA-41B2AF3571A9}" destId="{EEACC9E1-5E0B-4801-BDF0-D6305A0179EE}" srcOrd="5" destOrd="0" presId="urn:microsoft.com/office/officeart/2005/8/layout/target3"/>
    <dgm:cxn modelId="{F71C2B90-4304-4A20-9F83-8C2A9E5937AF}" type="presParOf" srcId="{B80C7308-B5F7-4CEB-ADAA-41B2AF3571A9}" destId="{E5023BD4-044D-4931-824D-33143FAFA6CE}" srcOrd="6" destOrd="0" presId="urn:microsoft.com/office/officeart/2005/8/layout/target3"/>
    <dgm:cxn modelId="{4000E0B3-2481-484A-85DC-98CE79B116DF}" type="presParOf" srcId="{B80C7308-B5F7-4CEB-ADAA-41B2AF3571A9}" destId="{8B0D2E46-3AB4-4607-A3D6-5DCB0CA417C8}" srcOrd="7" destOrd="0" presId="urn:microsoft.com/office/officeart/2005/8/layout/target3"/>
    <dgm:cxn modelId="{7DFF9D99-CEAE-4C93-AEAE-464083764F3B}" type="presParOf" srcId="{B80C7308-B5F7-4CEB-ADAA-41B2AF3571A9}" destId="{32F725F7-CC58-40AF-B269-CDACB5129DD5}" srcOrd="8" destOrd="0" presId="urn:microsoft.com/office/officeart/2005/8/layout/target3"/>
    <dgm:cxn modelId="{53932BF7-810B-4C74-ABA6-A8619C45BE22}" type="presParOf" srcId="{B80C7308-B5F7-4CEB-ADAA-41B2AF3571A9}" destId="{5232A332-8C84-4288-949A-86C51A351330}" srcOrd="9" destOrd="0" presId="urn:microsoft.com/office/officeart/2005/8/layout/target3"/>
    <dgm:cxn modelId="{581772E0-BE65-49E0-8993-268BAABD6C27}" type="presParOf" srcId="{B80C7308-B5F7-4CEB-ADAA-41B2AF3571A9}" destId="{F61899BD-5140-4F5B-A5A7-0022FA0DAA2B}" srcOrd="10" destOrd="0" presId="urn:microsoft.com/office/officeart/2005/8/layout/target3"/>
    <dgm:cxn modelId="{58C8F56E-E82C-41AD-A539-BF4B2CD933A1}" type="presParOf" srcId="{B80C7308-B5F7-4CEB-ADAA-41B2AF3571A9}" destId="{FF5BD2F4-DB99-4267-81DA-68A8A4031555}" srcOrd="11" destOrd="0" presId="urn:microsoft.com/office/officeart/2005/8/layout/target3"/>
    <dgm:cxn modelId="{46C85709-7257-41AA-B659-D03D51D6703E}" type="presParOf" srcId="{B80C7308-B5F7-4CEB-ADAA-41B2AF3571A9}" destId="{3A6DAB20-9343-4FD7-A04A-2735CBB7E5DB}" srcOrd="12" destOrd="0" presId="urn:microsoft.com/office/officeart/2005/8/layout/target3"/>
    <dgm:cxn modelId="{350AE34D-E3C1-489B-990B-515F8F5E9743}" type="presParOf" srcId="{B80C7308-B5F7-4CEB-ADAA-41B2AF3571A9}" destId="{02FAD08D-5303-4534-B06D-A63BF874EDF2}" srcOrd="13" destOrd="0" presId="urn:microsoft.com/office/officeart/2005/8/layout/target3"/>
    <dgm:cxn modelId="{1614AFE5-4CCA-4588-9A7C-4101A9D8F483}" type="presParOf" srcId="{B80C7308-B5F7-4CEB-ADAA-41B2AF3571A9}" destId="{EB5003E6-0C36-4062-A62A-877EA2BA17A4}" srcOrd="14" destOrd="0" presId="urn:microsoft.com/office/officeart/2005/8/layout/target3"/>
    <dgm:cxn modelId="{69C11447-377E-40E6-876B-9B73173C6842}" type="presParOf" srcId="{B80C7308-B5F7-4CEB-ADAA-41B2AF3571A9}" destId="{402F9845-2959-4C1A-BB8D-AE3DF4033399}" srcOrd="15" destOrd="0" presId="urn:microsoft.com/office/officeart/2005/8/layout/target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514A520-D1B1-49B0-9F73-7F1CABAAF13C}" type="doc">
      <dgm:prSet loTypeId="urn:microsoft.com/office/officeart/2005/8/layout/vList4" loCatId="list" qsTypeId="urn:microsoft.com/office/officeart/2005/8/quickstyle/simple5" qsCatId="simple" csTypeId="urn:microsoft.com/office/officeart/2005/8/colors/colorful4" csCatId="colorful" phldr="1"/>
      <dgm:spPr/>
    </dgm:pt>
    <dgm:pt modelId="{9950E66F-FFE0-4C3C-B40E-2B12059860BA}">
      <dgm:prSet phldrT="[文本]" custT="1"/>
      <dgm:spPr/>
      <dgm:t>
        <a:bodyPr/>
        <a:lstStyle/>
        <a:p>
          <a:r>
            <a:rPr lang="zh-CN" altLang="en-US" sz="1800" b="1" dirty="0" smtClean="0">
              <a:solidFill>
                <a:schemeClr val="accent5">
                  <a:lumMod val="20000"/>
                  <a:lumOff val="80000"/>
                </a:schemeClr>
              </a:solidFill>
              <a:latin typeface="方正姚体" pitchFamily="2" charset="-122"/>
              <a:ea typeface="方正姚体" pitchFamily="2" charset="-122"/>
            </a:rPr>
            <a:t>单位名称变更的</a:t>
          </a:r>
          <a:r>
            <a:rPr lang="zh-CN" altLang="en-US" sz="1800" b="1" dirty="0" smtClean="0">
              <a:solidFill>
                <a:srgbClr val="FF0000"/>
              </a:solidFill>
              <a:latin typeface="方正姚体" pitchFamily="2" charset="-122"/>
              <a:ea typeface="方正姚体" pitchFamily="2" charset="-122"/>
            </a:rPr>
            <a:t>如需同时出现时，旧名称在前，新名称在后。</a:t>
          </a:r>
          <a:r>
            <a:rPr lang="zh-CN" altLang="en-US" sz="1800" b="1" dirty="0" smtClean="0">
              <a:solidFill>
                <a:srgbClr val="4BCDDF"/>
              </a:solidFill>
              <a:latin typeface="方正姚体" pitchFamily="2" charset="-122"/>
              <a:ea typeface="方正姚体" pitchFamily="2" charset="-122"/>
            </a:rPr>
            <a:t>条目中，根据条目时间和更名时间，确定使用的名称。</a:t>
          </a:r>
          <a:r>
            <a:rPr lang="zh-CN" altLang="en-US" sz="1800" b="1" dirty="0" smtClean="0">
              <a:solidFill>
                <a:schemeClr val="bg1"/>
              </a:solidFill>
              <a:latin typeface="方正姚体" pitchFamily="2" charset="-122"/>
              <a:ea typeface="方正姚体" pitchFamily="2" charset="-122"/>
            </a:rPr>
            <a:t>（北京教育年鉴的规定）</a:t>
          </a:r>
          <a:endParaRPr lang="zh-CN" altLang="en-US" sz="1800" b="1" dirty="0">
            <a:solidFill>
              <a:schemeClr val="bg1"/>
            </a:solidFill>
            <a:latin typeface="方正姚体" pitchFamily="2" charset="-122"/>
            <a:ea typeface="方正姚体" pitchFamily="2" charset="-122"/>
          </a:endParaRPr>
        </a:p>
      </dgm:t>
    </dgm:pt>
    <dgm:pt modelId="{037554A2-8024-4DD1-A29A-98FF3076E553}" type="parTrans" cxnId="{C2EACC21-9B47-4DD1-A751-1A5C7C055E07}">
      <dgm:prSet/>
      <dgm:spPr/>
      <dgm:t>
        <a:bodyPr/>
        <a:lstStyle/>
        <a:p>
          <a:endParaRPr lang="zh-CN" altLang="en-US"/>
        </a:p>
      </dgm:t>
    </dgm:pt>
    <dgm:pt modelId="{AB59EBBC-C2AA-4089-A457-F585ACFDA551}" type="sibTrans" cxnId="{C2EACC21-9B47-4DD1-A751-1A5C7C055E07}">
      <dgm:prSet/>
      <dgm:spPr/>
      <dgm:t>
        <a:bodyPr/>
        <a:lstStyle/>
        <a:p>
          <a:endParaRPr lang="zh-CN" altLang="en-US"/>
        </a:p>
      </dgm:t>
    </dgm:pt>
    <dgm:pt modelId="{CAB0D194-6B8E-410B-B7EA-4B4D27BD6905}">
      <dgm:prSet phldrT="[文本]" custT="1"/>
      <dgm:spPr/>
      <dgm:t>
        <a:bodyPr/>
        <a:lstStyle/>
        <a:p>
          <a:r>
            <a:rPr lang="zh-CN" altLang="en-US" sz="1800" b="1" i="0" dirty="0" smtClean="0">
              <a:solidFill>
                <a:schemeClr val="accent5">
                  <a:lumMod val="20000"/>
                  <a:lumOff val="80000"/>
                </a:schemeClr>
              </a:solidFill>
              <a:latin typeface="方正姚体" pitchFamily="2" charset="-122"/>
              <a:ea typeface="方正姚体" pitchFamily="2" charset="-122"/>
            </a:rPr>
            <a:t>外国首脑名字要准确，以新华社、人民日报等官方媒体刊登的规范名称为准。</a:t>
          </a:r>
          <a:endParaRPr lang="zh-CN" altLang="en-US" sz="1800" b="1" dirty="0">
            <a:solidFill>
              <a:schemeClr val="accent5">
                <a:lumMod val="20000"/>
                <a:lumOff val="80000"/>
              </a:schemeClr>
            </a:solidFill>
            <a:latin typeface="方正姚体" pitchFamily="2" charset="-122"/>
            <a:ea typeface="方正姚体" pitchFamily="2" charset="-122"/>
          </a:endParaRPr>
        </a:p>
      </dgm:t>
    </dgm:pt>
    <dgm:pt modelId="{B5A58538-627A-4436-8415-E6684EEBFCE8}" type="parTrans" cxnId="{702726E1-849C-45D3-8C52-7DEEC6580329}">
      <dgm:prSet/>
      <dgm:spPr/>
      <dgm:t>
        <a:bodyPr/>
        <a:lstStyle/>
        <a:p>
          <a:endParaRPr lang="zh-CN" altLang="en-US"/>
        </a:p>
      </dgm:t>
    </dgm:pt>
    <dgm:pt modelId="{3D7EDF1E-5398-4601-8D9E-6F22F3EA2A2B}" type="sibTrans" cxnId="{702726E1-849C-45D3-8C52-7DEEC6580329}">
      <dgm:prSet/>
      <dgm:spPr/>
      <dgm:t>
        <a:bodyPr/>
        <a:lstStyle/>
        <a:p>
          <a:endParaRPr lang="zh-CN" altLang="en-US"/>
        </a:p>
      </dgm:t>
    </dgm:pt>
    <dgm:pt modelId="{2A4D9794-EEA0-4C51-8380-5933CCC3F7AA}">
      <dgm:prSet phldrT="[文本]" custT="1"/>
      <dgm:spPr/>
      <dgm:t>
        <a:bodyPr/>
        <a:lstStyle/>
        <a:p>
          <a:r>
            <a:rPr lang="zh-CN" altLang="en-US" sz="2000" dirty="0" smtClean="0">
              <a:solidFill>
                <a:schemeClr val="accent5">
                  <a:lumMod val="40000"/>
                  <a:lumOff val="60000"/>
                </a:schemeClr>
              </a:solidFill>
              <a:latin typeface="方正姚体" pitchFamily="2" charset="-122"/>
              <a:ea typeface="方正姚体" pitchFamily="2" charset="-122"/>
            </a:rPr>
            <a:t>全称、简称的使用</a:t>
          </a:r>
          <a:endParaRPr lang="zh-CN" altLang="en-US" sz="2000" dirty="0">
            <a:solidFill>
              <a:schemeClr val="accent5">
                <a:lumMod val="40000"/>
                <a:lumOff val="60000"/>
              </a:schemeClr>
            </a:solidFill>
            <a:latin typeface="方正姚体" pitchFamily="2" charset="-122"/>
            <a:ea typeface="方正姚体" pitchFamily="2" charset="-122"/>
          </a:endParaRPr>
        </a:p>
      </dgm:t>
    </dgm:pt>
    <dgm:pt modelId="{274EFC4E-EF1F-4596-91AF-2C02E6A09C71}">
      <dgm:prSet phldrT="[文本]" custT="1"/>
      <dgm:spPr/>
      <dgm:t>
        <a:bodyPr/>
        <a:lstStyle/>
        <a:p>
          <a:r>
            <a:rPr lang="zh-CN" altLang="en-US" sz="2000" dirty="0" smtClean="0">
              <a:solidFill>
                <a:schemeClr val="accent5">
                  <a:lumMod val="40000"/>
                  <a:lumOff val="60000"/>
                </a:schemeClr>
              </a:solidFill>
              <a:latin typeface="方正姚体" pitchFamily="2" charset="-122"/>
              <a:ea typeface="方正姚体" pitchFamily="2" charset="-122"/>
            </a:rPr>
            <a:t>简称要规范</a:t>
          </a:r>
          <a:endParaRPr lang="zh-CN" altLang="en-US" sz="2000" dirty="0">
            <a:solidFill>
              <a:schemeClr val="accent5">
                <a:lumMod val="40000"/>
                <a:lumOff val="60000"/>
              </a:schemeClr>
            </a:solidFill>
            <a:latin typeface="方正姚体" pitchFamily="2" charset="-122"/>
            <a:ea typeface="方正姚体" pitchFamily="2" charset="-122"/>
          </a:endParaRPr>
        </a:p>
      </dgm:t>
    </dgm:pt>
    <dgm:pt modelId="{D42999AF-8901-4F47-BBA3-7D5138AC0F2B}">
      <dgm:prSet phldrT="[文本]" custT="1"/>
      <dgm:spPr/>
      <dgm:t>
        <a:bodyPr/>
        <a:lstStyle/>
        <a:p>
          <a:r>
            <a:rPr lang="zh-CN" altLang="en-US" sz="2000" dirty="0" smtClean="0">
              <a:solidFill>
                <a:schemeClr val="accent5">
                  <a:lumMod val="40000"/>
                  <a:lumOff val="60000"/>
                </a:schemeClr>
              </a:solidFill>
              <a:latin typeface="方正姚体" pitchFamily="2" charset="-122"/>
              <a:ea typeface="方正姚体" pitchFamily="2" charset="-122"/>
            </a:rPr>
            <a:t>全称要准确</a:t>
          </a:r>
          <a:endParaRPr lang="zh-CN" altLang="en-US" sz="2000" dirty="0">
            <a:solidFill>
              <a:schemeClr val="accent5">
                <a:lumMod val="40000"/>
                <a:lumOff val="60000"/>
              </a:schemeClr>
            </a:solidFill>
            <a:latin typeface="方正姚体" pitchFamily="2" charset="-122"/>
            <a:ea typeface="方正姚体" pitchFamily="2" charset="-122"/>
          </a:endParaRPr>
        </a:p>
      </dgm:t>
    </dgm:pt>
    <dgm:pt modelId="{1331C546-98DA-41C7-853F-C6D665C17FFA}" type="sibTrans" cxnId="{5B27AD77-F379-4F1F-96F3-96150E4E0111}">
      <dgm:prSet/>
      <dgm:spPr/>
      <dgm:t>
        <a:bodyPr/>
        <a:lstStyle/>
        <a:p>
          <a:endParaRPr lang="zh-CN" altLang="en-US"/>
        </a:p>
      </dgm:t>
    </dgm:pt>
    <dgm:pt modelId="{A6A9848E-B9A2-4696-AAB3-20337BA75664}" type="parTrans" cxnId="{5B27AD77-F379-4F1F-96F3-96150E4E0111}">
      <dgm:prSet/>
      <dgm:spPr/>
      <dgm:t>
        <a:bodyPr/>
        <a:lstStyle/>
        <a:p>
          <a:endParaRPr lang="zh-CN" altLang="en-US"/>
        </a:p>
      </dgm:t>
    </dgm:pt>
    <dgm:pt modelId="{18628D7A-8116-41DE-949D-8380A15AC2B6}" type="sibTrans" cxnId="{C0807A16-CB67-47B8-8588-351367C736D4}">
      <dgm:prSet/>
      <dgm:spPr/>
      <dgm:t>
        <a:bodyPr/>
        <a:lstStyle/>
        <a:p>
          <a:endParaRPr lang="zh-CN" altLang="en-US"/>
        </a:p>
      </dgm:t>
    </dgm:pt>
    <dgm:pt modelId="{A6520B89-C128-4AEA-BA00-88FCA37B9415}" type="parTrans" cxnId="{C0807A16-CB67-47B8-8588-351367C736D4}">
      <dgm:prSet/>
      <dgm:spPr/>
      <dgm:t>
        <a:bodyPr/>
        <a:lstStyle/>
        <a:p>
          <a:endParaRPr lang="zh-CN" altLang="en-US"/>
        </a:p>
      </dgm:t>
    </dgm:pt>
    <dgm:pt modelId="{22CBFA38-41D8-4837-A221-8921CDF80481}" type="sibTrans" cxnId="{C32C5966-0E15-4A15-8DF7-35146C0E4998}">
      <dgm:prSet/>
      <dgm:spPr/>
      <dgm:t>
        <a:bodyPr/>
        <a:lstStyle/>
        <a:p>
          <a:endParaRPr lang="zh-CN" altLang="en-US"/>
        </a:p>
      </dgm:t>
    </dgm:pt>
    <dgm:pt modelId="{8466D4F0-26D5-4408-9C99-273F57F90913}" type="parTrans" cxnId="{C32C5966-0E15-4A15-8DF7-35146C0E4998}">
      <dgm:prSet/>
      <dgm:spPr/>
      <dgm:t>
        <a:bodyPr/>
        <a:lstStyle/>
        <a:p>
          <a:endParaRPr lang="zh-CN" altLang="en-US"/>
        </a:p>
      </dgm:t>
    </dgm:pt>
    <dgm:pt modelId="{A05DE4CA-C7C9-49BC-9EC6-07A212216218}">
      <dgm:prSet phldrT="[文本]"/>
      <dgm:spPr/>
      <dgm:t>
        <a:bodyPr/>
        <a:lstStyle/>
        <a:p>
          <a:endParaRPr lang="zh-CN" altLang="en-US" sz="1300" dirty="0"/>
        </a:p>
      </dgm:t>
    </dgm:pt>
    <dgm:pt modelId="{B2C78256-C910-4586-846B-49F965EE3E64}" type="sibTrans" cxnId="{FA6FC59B-212B-4367-BF78-14FF866BBEAF}">
      <dgm:prSet/>
      <dgm:spPr/>
      <dgm:t>
        <a:bodyPr/>
        <a:lstStyle/>
        <a:p>
          <a:endParaRPr lang="zh-CN" altLang="en-US"/>
        </a:p>
      </dgm:t>
    </dgm:pt>
    <dgm:pt modelId="{ABC93002-F5EA-44DC-9420-0BE62AAF81DA}" type="parTrans" cxnId="{FA6FC59B-212B-4367-BF78-14FF866BBEAF}">
      <dgm:prSet/>
      <dgm:spPr/>
      <dgm:t>
        <a:bodyPr/>
        <a:lstStyle/>
        <a:p>
          <a:endParaRPr lang="zh-CN" altLang="en-US"/>
        </a:p>
      </dgm:t>
    </dgm:pt>
    <dgm:pt modelId="{FFA0178A-F270-4C3B-B1B4-CB3F1028CD55}" type="pres">
      <dgm:prSet presAssocID="{E514A520-D1B1-49B0-9F73-7F1CABAAF13C}" presName="linear" presStyleCnt="0">
        <dgm:presLayoutVars>
          <dgm:dir/>
          <dgm:resizeHandles val="exact"/>
        </dgm:presLayoutVars>
      </dgm:prSet>
      <dgm:spPr/>
    </dgm:pt>
    <dgm:pt modelId="{E3E8297A-BF83-4A7C-B8B8-4F9A86A4A9A2}" type="pres">
      <dgm:prSet presAssocID="{A05DE4CA-C7C9-49BC-9EC6-07A212216218}" presName="comp" presStyleCnt="0"/>
      <dgm:spPr/>
    </dgm:pt>
    <dgm:pt modelId="{EAF3D50E-46AF-49A8-8FCB-E4974BEF6170}" type="pres">
      <dgm:prSet presAssocID="{A05DE4CA-C7C9-49BC-9EC6-07A212216218}" presName="box" presStyleLbl="node1" presStyleIdx="0" presStyleCnt="3" custScaleY="234328" custLinFactNeighborY="9875"/>
      <dgm:spPr/>
      <dgm:t>
        <a:bodyPr/>
        <a:lstStyle/>
        <a:p>
          <a:endParaRPr lang="zh-CN" altLang="en-US"/>
        </a:p>
      </dgm:t>
    </dgm:pt>
    <dgm:pt modelId="{8020ABB0-85E5-4EA3-940E-DEE2148027FE}" type="pres">
      <dgm:prSet presAssocID="{A05DE4CA-C7C9-49BC-9EC6-07A212216218}" presName="img" presStyleLbl="fgImgPlace1" presStyleIdx="0" presStyleCnt="3" custScaleX="41747" custScaleY="70099" custLinFactNeighborX="1396" custLinFactNeighborY="-5413"/>
      <dgm:spPr>
        <a:blipFill rotWithShape="0">
          <a:blip xmlns:r="http://schemas.openxmlformats.org/officeDocument/2006/relationships" r:embed="rId1"/>
          <a:stretch>
            <a:fillRect/>
          </a:stretch>
        </a:blipFill>
      </dgm:spPr>
    </dgm:pt>
    <dgm:pt modelId="{292C50E4-8DFC-4419-8E7A-3E0F16D2337E}" type="pres">
      <dgm:prSet presAssocID="{A05DE4CA-C7C9-49BC-9EC6-07A212216218}" presName="text" presStyleLbl="node1" presStyleIdx="0" presStyleCnt="3">
        <dgm:presLayoutVars>
          <dgm:bulletEnabled val="1"/>
        </dgm:presLayoutVars>
      </dgm:prSet>
      <dgm:spPr/>
      <dgm:t>
        <a:bodyPr/>
        <a:lstStyle/>
        <a:p>
          <a:endParaRPr lang="zh-CN" altLang="en-US"/>
        </a:p>
      </dgm:t>
    </dgm:pt>
    <dgm:pt modelId="{98F8A67E-20A1-4BF7-B583-F86B51F3602C}" type="pres">
      <dgm:prSet presAssocID="{B2C78256-C910-4586-846B-49F965EE3E64}" presName="spacer" presStyleCnt="0"/>
      <dgm:spPr/>
    </dgm:pt>
    <dgm:pt modelId="{B507039E-7FF5-4787-A36C-2B9707FFC277}" type="pres">
      <dgm:prSet presAssocID="{9950E66F-FFE0-4C3C-B40E-2B12059860BA}" presName="comp" presStyleCnt="0"/>
      <dgm:spPr/>
    </dgm:pt>
    <dgm:pt modelId="{CCDE55BC-3B4F-4113-8E2C-0B94F55988B7}" type="pres">
      <dgm:prSet presAssocID="{9950E66F-FFE0-4C3C-B40E-2B12059860BA}" presName="box" presStyleLbl="node1" presStyleIdx="1" presStyleCnt="3" custScaleY="201922" custLinFactNeighborY="5230"/>
      <dgm:spPr/>
      <dgm:t>
        <a:bodyPr/>
        <a:lstStyle/>
        <a:p>
          <a:endParaRPr lang="zh-CN" altLang="en-US"/>
        </a:p>
      </dgm:t>
    </dgm:pt>
    <dgm:pt modelId="{FE9ECE80-46F1-48B4-B99F-77610FE50D93}" type="pres">
      <dgm:prSet presAssocID="{9950E66F-FFE0-4C3C-B40E-2B12059860BA}" presName="img" presStyleLbl="fgImgPlace1" presStyleIdx="1" presStyleCnt="3" custScaleY="194120"/>
      <dgm:spPr>
        <a:blipFill rotWithShape="0">
          <a:blip xmlns:r="http://schemas.openxmlformats.org/officeDocument/2006/relationships" r:embed="rId2"/>
          <a:stretch>
            <a:fillRect/>
          </a:stretch>
        </a:blipFill>
      </dgm:spPr>
      <dgm:t>
        <a:bodyPr/>
        <a:lstStyle/>
        <a:p>
          <a:endParaRPr lang="zh-CN" altLang="en-US"/>
        </a:p>
      </dgm:t>
    </dgm:pt>
    <dgm:pt modelId="{FA10967B-07B1-4483-BDAD-25DCA237A3CE}" type="pres">
      <dgm:prSet presAssocID="{9950E66F-FFE0-4C3C-B40E-2B12059860BA}" presName="text" presStyleLbl="node1" presStyleIdx="1" presStyleCnt="3">
        <dgm:presLayoutVars>
          <dgm:bulletEnabled val="1"/>
        </dgm:presLayoutVars>
      </dgm:prSet>
      <dgm:spPr/>
      <dgm:t>
        <a:bodyPr/>
        <a:lstStyle/>
        <a:p>
          <a:endParaRPr lang="zh-CN" altLang="en-US"/>
        </a:p>
      </dgm:t>
    </dgm:pt>
    <dgm:pt modelId="{36357613-64AA-492A-96A4-E1A71195F76D}" type="pres">
      <dgm:prSet presAssocID="{AB59EBBC-C2AA-4089-A457-F585ACFDA551}" presName="spacer" presStyleCnt="0"/>
      <dgm:spPr/>
    </dgm:pt>
    <dgm:pt modelId="{659BC313-CAB8-476F-929D-DBFF910C4129}" type="pres">
      <dgm:prSet presAssocID="{CAB0D194-6B8E-410B-B7EA-4B4D27BD6905}" presName="comp" presStyleCnt="0"/>
      <dgm:spPr/>
    </dgm:pt>
    <dgm:pt modelId="{2638B34F-58EF-45B4-A2D4-C4EDEFFF44E2}" type="pres">
      <dgm:prSet presAssocID="{CAB0D194-6B8E-410B-B7EA-4B4D27BD6905}" presName="box" presStyleLbl="node1" presStyleIdx="2" presStyleCnt="3" custScaleY="155941"/>
      <dgm:spPr/>
      <dgm:t>
        <a:bodyPr/>
        <a:lstStyle/>
        <a:p>
          <a:endParaRPr lang="zh-CN" altLang="en-US"/>
        </a:p>
      </dgm:t>
    </dgm:pt>
    <dgm:pt modelId="{235ECA73-B9E9-40DE-BA04-01B7E9BB3691}" type="pres">
      <dgm:prSet presAssocID="{CAB0D194-6B8E-410B-B7EA-4B4D27BD6905}" presName="img" presStyleLbl="fgImgPlace1" presStyleIdx="2" presStyleCnt="3" custScaleY="148232"/>
      <dgm:spPr>
        <a:blipFill rotWithShape="0">
          <a:blip xmlns:r="http://schemas.openxmlformats.org/officeDocument/2006/relationships" r:embed="rId2"/>
          <a:stretch>
            <a:fillRect/>
          </a:stretch>
        </a:blipFill>
      </dgm:spPr>
    </dgm:pt>
    <dgm:pt modelId="{F5DCDDF6-3C56-4345-81D7-D9BD4F18214B}" type="pres">
      <dgm:prSet presAssocID="{CAB0D194-6B8E-410B-B7EA-4B4D27BD6905}" presName="text" presStyleLbl="node1" presStyleIdx="2" presStyleCnt="3">
        <dgm:presLayoutVars>
          <dgm:bulletEnabled val="1"/>
        </dgm:presLayoutVars>
      </dgm:prSet>
      <dgm:spPr/>
      <dgm:t>
        <a:bodyPr/>
        <a:lstStyle/>
        <a:p>
          <a:endParaRPr lang="zh-CN" altLang="en-US"/>
        </a:p>
      </dgm:t>
    </dgm:pt>
  </dgm:ptLst>
  <dgm:cxnLst>
    <dgm:cxn modelId="{C2EACC21-9B47-4DD1-A751-1A5C7C055E07}" srcId="{E514A520-D1B1-49B0-9F73-7F1CABAAF13C}" destId="{9950E66F-FFE0-4C3C-B40E-2B12059860BA}" srcOrd="1" destOrd="0" parTransId="{037554A2-8024-4DD1-A29A-98FF3076E553}" sibTransId="{AB59EBBC-C2AA-4089-A457-F585ACFDA551}"/>
    <dgm:cxn modelId="{721A8AB6-5497-4477-93F7-57262006B13C}" type="presOf" srcId="{D42999AF-8901-4F47-BBA3-7D5138AC0F2B}" destId="{292C50E4-8DFC-4419-8E7A-3E0F16D2337E}" srcOrd="1" destOrd="1" presId="urn:microsoft.com/office/officeart/2005/8/layout/vList4"/>
    <dgm:cxn modelId="{646A8E4C-4BF0-40B5-AE18-9323EAF448CC}" type="presOf" srcId="{E514A520-D1B1-49B0-9F73-7F1CABAAF13C}" destId="{FFA0178A-F270-4C3B-B1B4-CB3F1028CD55}" srcOrd="0" destOrd="0" presId="urn:microsoft.com/office/officeart/2005/8/layout/vList4"/>
    <dgm:cxn modelId="{CF58328F-E83C-44E0-99C5-BD3E8BE7AF4C}" type="presOf" srcId="{274EFC4E-EF1F-4596-91AF-2C02E6A09C71}" destId="{EAF3D50E-46AF-49A8-8FCB-E4974BEF6170}" srcOrd="0" destOrd="2" presId="urn:microsoft.com/office/officeart/2005/8/layout/vList4"/>
    <dgm:cxn modelId="{FA6FC59B-212B-4367-BF78-14FF866BBEAF}" srcId="{E514A520-D1B1-49B0-9F73-7F1CABAAF13C}" destId="{A05DE4CA-C7C9-49BC-9EC6-07A212216218}" srcOrd="0" destOrd="0" parTransId="{ABC93002-F5EA-44DC-9420-0BE62AAF81DA}" sibTransId="{B2C78256-C910-4586-846B-49F965EE3E64}"/>
    <dgm:cxn modelId="{F0D8569B-1AD7-4B50-B53E-58E746AFA683}" type="presOf" srcId="{274EFC4E-EF1F-4596-91AF-2C02E6A09C71}" destId="{292C50E4-8DFC-4419-8E7A-3E0F16D2337E}" srcOrd="1" destOrd="2" presId="urn:microsoft.com/office/officeart/2005/8/layout/vList4"/>
    <dgm:cxn modelId="{1523125E-A9A9-4BFA-99AD-DC4806BC77FA}" type="presOf" srcId="{A05DE4CA-C7C9-49BC-9EC6-07A212216218}" destId="{292C50E4-8DFC-4419-8E7A-3E0F16D2337E}" srcOrd="1" destOrd="0" presId="urn:microsoft.com/office/officeart/2005/8/layout/vList4"/>
    <dgm:cxn modelId="{9443105A-0085-4CC3-B312-8111F233B574}" type="presOf" srcId="{A05DE4CA-C7C9-49BC-9EC6-07A212216218}" destId="{EAF3D50E-46AF-49A8-8FCB-E4974BEF6170}" srcOrd="0" destOrd="0" presId="urn:microsoft.com/office/officeart/2005/8/layout/vList4"/>
    <dgm:cxn modelId="{BC481720-9B2F-46E1-973B-A6403227C961}" type="presOf" srcId="{2A4D9794-EEA0-4C51-8380-5933CCC3F7AA}" destId="{EAF3D50E-46AF-49A8-8FCB-E4974BEF6170}" srcOrd="0" destOrd="3" presId="urn:microsoft.com/office/officeart/2005/8/layout/vList4"/>
    <dgm:cxn modelId="{C0807A16-CB67-47B8-8588-351367C736D4}" srcId="{A05DE4CA-C7C9-49BC-9EC6-07A212216218}" destId="{274EFC4E-EF1F-4596-91AF-2C02E6A09C71}" srcOrd="1" destOrd="0" parTransId="{A6520B89-C128-4AEA-BA00-88FCA37B9415}" sibTransId="{18628D7A-8116-41DE-949D-8380A15AC2B6}"/>
    <dgm:cxn modelId="{AD75AEA8-44DB-4CB5-9743-F1C2E43691CD}" type="presOf" srcId="{CAB0D194-6B8E-410B-B7EA-4B4D27BD6905}" destId="{2638B34F-58EF-45B4-A2D4-C4EDEFFF44E2}" srcOrd="0" destOrd="0" presId="urn:microsoft.com/office/officeart/2005/8/layout/vList4"/>
    <dgm:cxn modelId="{1FF62B9E-F039-487D-A3C8-2D4A8C7198BA}" type="presOf" srcId="{CAB0D194-6B8E-410B-B7EA-4B4D27BD6905}" destId="{F5DCDDF6-3C56-4345-81D7-D9BD4F18214B}" srcOrd="1" destOrd="0" presId="urn:microsoft.com/office/officeart/2005/8/layout/vList4"/>
    <dgm:cxn modelId="{702726E1-849C-45D3-8C52-7DEEC6580329}" srcId="{E514A520-D1B1-49B0-9F73-7F1CABAAF13C}" destId="{CAB0D194-6B8E-410B-B7EA-4B4D27BD6905}" srcOrd="2" destOrd="0" parTransId="{B5A58538-627A-4436-8415-E6684EEBFCE8}" sibTransId="{3D7EDF1E-5398-4601-8D9E-6F22F3EA2A2B}"/>
    <dgm:cxn modelId="{C32C5966-0E15-4A15-8DF7-35146C0E4998}" srcId="{A05DE4CA-C7C9-49BC-9EC6-07A212216218}" destId="{D42999AF-8901-4F47-BBA3-7D5138AC0F2B}" srcOrd="0" destOrd="0" parTransId="{8466D4F0-26D5-4408-9C99-273F57F90913}" sibTransId="{22CBFA38-41D8-4837-A221-8921CDF80481}"/>
    <dgm:cxn modelId="{3DFB5FDF-BC0E-4F12-8F8F-0C9F82A62396}" type="presOf" srcId="{2A4D9794-EEA0-4C51-8380-5933CCC3F7AA}" destId="{292C50E4-8DFC-4419-8E7A-3E0F16D2337E}" srcOrd="1" destOrd="3" presId="urn:microsoft.com/office/officeart/2005/8/layout/vList4"/>
    <dgm:cxn modelId="{D5BF2FFD-EF91-464A-BDBE-D1F5AECF37F7}" type="presOf" srcId="{D42999AF-8901-4F47-BBA3-7D5138AC0F2B}" destId="{EAF3D50E-46AF-49A8-8FCB-E4974BEF6170}" srcOrd="0" destOrd="1" presId="urn:microsoft.com/office/officeart/2005/8/layout/vList4"/>
    <dgm:cxn modelId="{A8A910D0-3305-4BCA-96E4-663C89FD8B38}" type="presOf" srcId="{9950E66F-FFE0-4C3C-B40E-2B12059860BA}" destId="{FA10967B-07B1-4483-BDAD-25DCA237A3CE}" srcOrd="1" destOrd="0" presId="urn:microsoft.com/office/officeart/2005/8/layout/vList4"/>
    <dgm:cxn modelId="{5B27AD77-F379-4F1F-96F3-96150E4E0111}" srcId="{A05DE4CA-C7C9-49BC-9EC6-07A212216218}" destId="{2A4D9794-EEA0-4C51-8380-5933CCC3F7AA}" srcOrd="2" destOrd="0" parTransId="{A6A9848E-B9A2-4696-AAB3-20337BA75664}" sibTransId="{1331C546-98DA-41C7-853F-C6D665C17FFA}"/>
    <dgm:cxn modelId="{A2ABC6B1-A2FC-46A0-AF87-FAE61B105742}" type="presOf" srcId="{9950E66F-FFE0-4C3C-B40E-2B12059860BA}" destId="{CCDE55BC-3B4F-4113-8E2C-0B94F55988B7}" srcOrd="0" destOrd="0" presId="urn:microsoft.com/office/officeart/2005/8/layout/vList4"/>
    <dgm:cxn modelId="{C81A5F8C-C81F-4635-9635-5F8972514B2B}" type="presParOf" srcId="{FFA0178A-F270-4C3B-B1B4-CB3F1028CD55}" destId="{E3E8297A-BF83-4A7C-B8B8-4F9A86A4A9A2}" srcOrd="0" destOrd="0" presId="urn:microsoft.com/office/officeart/2005/8/layout/vList4"/>
    <dgm:cxn modelId="{9550AFE4-007F-4783-BDCF-1FA257C2E6C2}" type="presParOf" srcId="{E3E8297A-BF83-4A7C-B8B8-4F9A86A4A9A2}" destId="{EAF3D50E-46AF-49A8-8FCB-E4974BEF6170}" srcOrd="0" destOrd="0" presId="urn:microsoft.com/office/officeart/2005/8/layout/vList4"/>
    <dgm:cxn modelId="{7F2C5F69-1CF4-42F1-A5E2-3C3E7CCEB52E}" type="presParOf" srcId="{E3E8297A-BF83-4A7C-B8B8-4F9A86A4A9A2}" destId="{8020ABB0-85E5-4EA3-940E-DEE2148027FE}" srcOrd="1" destOrd="0" presId="urn:microsoft.com/office/officeart/2005/8/layout/vList4"/>
    <dgm:cxn modelId="{A7C5A5B5-56BE-45B3-8F16-C1EF89A64AA9}" type="presParOf" srcId="{E3E8297A-BF83-4A7C-B8B8-4F9A86A4A9A2}" destId="{292C50E4-8DFC-4419-8E7A-3E0F16D2337E}" srcOrd="2" destOrd="0" presId="urn:microsoft.com/office/officeart/2005/8/layout/vList4"/>
    <dgm:cxn modelId="{9053A8E1-3131-4B54-B9A7-A7A5BA044586}" type="presParOf" srcId="{FFA0178A-F270-4C3B-B1B4-CB3F1028CD55}" destId="{98F8A67E-20A1-4BF7-B583-F86B51F3602C}" srcOrd="1" destOrd="0" presId="urn:microsoft.com/office/officeart/2005/8/layout/vList4"/>
    <dgm:cxn modelId="{0BF1302C-EB86-481B-B4AB-A88BBEBCD86D}" type="presParOf" srcId="{FFA0178A-F270-4C3B-B1B4-CB3F1028CD55}" destId="{B507039E-7FF5-4787-A36C-2B9707FFC277}" srcOrd="2" destOrd="0" presId="urn:microsoft.com/office/officeart/2005/8/layout/vList4"/>
    <dgm:cxn modelId="{9A784CBC-F29D-4924-BE19-9D7DF2B018A3}" type="presParOf" srcId="{B507039E-7FF5-4787-A36C-2B9707FFC277}" destId="{CCDE55BC-3B4F-4113-8E2C-0B94F55988B7}" srcOrd="0" destOrd="0" presId="urn:microsoft.com/office/officeart/2005/8/layout/vList4"/>
    <dgm:cxn modelId="{D2AA0B10-44B8-4355-A840-469394CE15D1}" type="presParOf" srcId="{B507039E-7FF5-4787-A36C-2B9707FFC277}" destId="{FE9ECE80-46F1-48B4-B99F-77610FE50D93}" srcOrd="1" destOrd="0" presId="urn:microsoft.com/office/officeart/2005/8/layout/vList4"/>
    <dgm:cxn modelId="{99007508-3C17-4ABF-A74F-BF2F7110BE6B}" type="presParOf" srcId="{B507039E-7FF5-4787-A36C-2B9707FFC277}" destId="{FA10967B-07B1-4483-BDAD-25DCA237A3CE}" srcOrd="2" destOrd="0" presId="urn:microsoft.com/office/officeart/2005/8/layout/vList4"/>
    <dgm:cxn modelId="{B85AA4DD-EE5B-4D5F-B33D-628A017C9570}" type="presParOf" srcId="{FFA0178A-F270-4C3B-B1B4-CB3F1028CD55}" destId="{36357613-64AA-492A-96A4-E1A71195F76D}" srcOrd="3" destOrd="0" presId="urn:microsoft.com/office/officeart/2005/8/layout/vList4"/>
    <dgm:cxn modelId="{3DE85C22-E72A-471C-82AB-E918634E3E71}" type="presParOf" srcId="{FFA0178A-F270-4C3B-B1B4-CB3F1028CD55}" destId="{659BC313-CAB8-476F-929D-DBFF910C4129}" srcOrd="4" destOrd="0" presId="urn:microsoft.com/office/officeart/2005/8/layout/vList4"/>
    <dgm:cxn modelId="{C9BA60EC-8977-4F63-B976-592F6CF2101D}" type="presParOf" srcId="{659BC313-CAB8-476F-929D-DBFF910C4129}" destId="{2638B34F-58EF-45B4-A2D4-C4EDEFFF44E2}" srcOrd="0" destOrd="0" presId="urn:microsoft.com/office/officeart/2005/8/layout/vList4"/>
    <dgm:cxn modelId="{09BCBECF-567D-4B98-961E-5F5313531658}" type="presParOf" srcId="{659BC313-CAB8-476F-929D-DBFF910C4129}" destId="{235ECA73-B9E9-40DE-BA04-01B7E9BB3691}" srcOrd="1" destOrd="0" presId="urn:microsoft.com/office/officeart/2005/8/layout/vList4"/>
    <dgm:cxn modelId="{37218559-001D-4B66-A77F-1F7F8BCD33B1}" type="presParOf" srcId="{659BC313-CAB8-476F-929D-DBFF910C4129}" destId="{F5DCDDF6-3C56-4345-81D7-D9BD4F18214B}" srcOrd="2" destOrd="0" presId="urn:microsoft.com/office/officeart/2005/8/layout/vList4"/>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86ECDAE-6831-44CE-A0E3-C6F7964D9BFF}" type="doc">
      <dgm:prSet loTypeId="urn:microsoft.com/office/officeart/2005/8/layout/chevron2" loCatId="list" qsTypeId="urn:microsoft.com/office/officeart/2005/8/quickstyle/simple5" qsCatId="simple" csTypeId="urn:microsoft.com/office/officeart/2005/8/colors/accent1_2" csCatId="accent1" phldr="1"/>
      <dgm:spPr/>
      <dgm:t>
        <a:bodyPr/>
        <a:lstStyle/>
        <a:p>
          <a:endParaRPr lang="zh-CN" altLang="en-US"/>
        </a:p>
      </dgm:t>
    </dgm:pt>
    <dgm:pt modelId="{442915FC-D22F-48D0-9F4C-AB76C889B39D}">
      <dgm:prSet phldrT="[文本]" custT="1"/>
      <dgm:spPr/>
      <dgm:t>
        <a:bodyPr/>
        <a:lstStyle/>
        <a:p>
          <a:r>
            <a:rPr lang="zh-CN" altLang="en-US" sz="3200" b="1" dirty="0" smtClean="0">
              <a:latin typeface="微软雅黑" pitchFamily="34" charset="-122"/>
              <a:ea typeface="微软雅黑" pitchFamily="34" charset="-122"/>
            </a:rPr>
            <a:t>一</a:t>
          </a:r>
          <a:endParaRPr lang="zh-CN" altLang="en-US" sz="3200" b="1" dirty="0">
            <a:latin typeface="微软雅黑" pitchFamily="34" charset="-122"/>
            <a:ea typeface="微软雅黑" pitchFamily="34" charset="-122"/>
          </a:endParaRPr>
        </a:p>
      </dgm:t>
    </dgm:pt>
    <dgm:pt modelId="{1D59D213-115A-413B-B6B8-F90F732ABC0A}" type="parTrans" cxnId="{F067C851-826F-4A53-B92C-018E2556C424}">
      <dgm:prSet/>
      <dgm:spPr/>
      <dgm:t>
        <a:bodyPr/>
        <a:lstStyle/>
        <a:p>
          <a:endParaRPr lang="zh-CN" altLang="en-US"/>
        </a:p>
      </dgm:t>
    </dgm:pt>
    <dgm:pt modelId="{7DC839EC-E132-4305-B614-DBF604EB0F96}" type="sibTrans" cxnId="{F067C851-826F-4A53-B92C-018E2556C424}">
      <dgm:prSet/>
      <dgm:spPr/>
      <dgm:t>
        <a:bodyPr/>
        <a:lstStyle/>
        <a:p>
          <a:endParaRPr lang="zh-CN" altLang="en-US"/>
        </a:p>
      </dgm:t>
    </dgm:pt>
    <dgm:pt modelId="{87024E07-62B8-4206-B17E-EA92297A4396}">
      <dgm:prSet phldrT="[文本]" custT="1"/>
      <dgm:spPr/>
      <dgm:t>
        <a:bodyPr/>
        <a:lstStyle/>
        <a:p>
          <a:r>
            <a:rPr lang="zh-CN" altLang="en-US" sz="3200" b="1" dirty="0" smtClean="0">
              <a:solidFill>
                <a:srgbClr val="2D18C6"/>
              </a:solidFill>
              <a:latin typeface="微软雅黑" pitchFamily="34" charset="-122"/>
              <a:ea typeface="微软雅黑" pitchFamily="34" charset="-122"/>
            </a:rPr>
            <a:t>条目没有时间</a:t>
          </a:r>
          <a:endParaRPr lang="zh-CN" altLang="en-US" sz="3200" b="1" dirty="0">
            <a:solidFill>
              <a:srgbClr val="2D18C6"/>
            </a:solidFill>
            <a:latin typeface="微软雅黑" pitchFamily="34" charset="-122"/>
            <a:ea typeface="微软雅黑" pitchFamily="34" charset="-122"/>
          </a:endParaRPr>
        </a:p>
      </dgm:t>
    </dgm:pt>
    <dgm:pt modelId="{DFB07E92-6508-4292-965D-FE6A7A659CDE}" type="parTrans" cxnId="{81903BB4-CAFD-47D3-A815-8D646740B3EC}">
      <dgm:prSet/>
      <dgm:spPr/>
      <dgm:t>
        <a:bodyPr/>
        <a:lstStyle/>
        <a:p>
          <a:endParaRPr lang="zh-CN" altLang="en-US"/>
        </a:p>
      </dgm:t>
    </dgm:pt>
    <dgm:pt modelId="{A7B11C4A-309D-4D2F-B97D-A3D72692D2E6}" type="sibTrans" cxnId="{81903BB4-CAFD-47D3-A815-8D646740B3EC}">
      <dgm:prSet/>
      <dgm:spPr/>
      <dgm:t>
        <a:bodyPr/>
        <a:lstStyle/>
        <a:p>
          <a:endParaRPr lang="zh-CN" altLang="en-US"/>
        </a:p>
      </dgm:t>
    </dgm:pt>
    <dgm:pt modelId="{741894B6-FCAD-4075-A6F3-0457BC31BAF2}">
      <dgm:prSet phldrT="[文本]" custT="1"/>
      <dgm:spPr/>
      <dgm:t>
        <a:bodyPr/>
        <a:lstStyle/>
        <a:p>
          <a:r>
            <a:rPr lang="zh-CN" altLang="en-US" sz="3200" b="1" dirty="0" smtClean="0">
              <a:solidFill>
                <a:schemeClr val="bg1"/>
              </a:solidFill>
              <a:latin typeface="微软雅黑" pitchFamily="34" charset="-122"/>
              <a:ea typeface="微软雅黑" pitchFamily="34" charset="-122"/>
            </a:rPr>
            <a:t>二</a:t>
          </a:r>
          <a:endParaRPr lang="zh-CN" altLang="en-US" sz="3200" b="1" dirty="0">
            <a:solidFill>
              <a:schemeClr val="bg1"/>
            </a:solidFill>
            <a:latin typeface="微软雅黑" pitchFamily="34" charset="-122"/>
            <a:ea typeface="微软雅黑" pitchFamily="34" charset="-122"/>
          </a:endParaRPr>
        </a:p>
      </dgm:t>
    </dgm:pt>
    <dgm:pt modelId="{94675321-8967-4314-B9A4-39F49E91D476}" type="parTrans" cxnId="{B0E88F15-CB87-4684-9AFF-EA88FB96AD42}">
      <dgm:prSet/>
      <dgm:spPr/>
      <dgm:t>
        <a:bodyPr/>
        <a:lstStyle/>
        <a:p>
          <a:endParaRPr lang="zh-CN" altLang="en-US"/>
        </a:p>
      </dgm:t>
    </dgm:pt>
    <dgm:pt modelId="{2FB71CD9-DDC8-4FF6-887C-76CB97E3C827}" type="sibTrans" cxnId="{B0E88F15-CB87-4684-9AFF-EA88FB96AD42}">
      <dgm:prSet/>
      <dgm:spPr/>
      <dgm:t>
        <a:bodyPr/>
        <a:lstStyle/>
        <a:p>
          <a:endParaRPr lang="zh-CN" altLang="en-US"/>
        </a:p>
      </dgm:t>
    </dgm:pt>
    <dgm:pt modelId="{59120C29-F24F-4EE8-BAB5-294878005E96}">
      <dgm:prSet phldrT="[文本]" custT="1"/>
      <dgm:spPr/>
      <dgm:t>
        <a:bodyPr/>
        <a:lstStyle/>
        <a:p>
          <a:r>
            <a:rPr lang="zh-CN" altLang="en-US" sz="3200" b="1" dirty="0" smtClean="0">
              <a:solidFill>
                <a:srgbClr val="2D18C6"/>
              </a:solidFill>
              <a:latin typeface="微软雅黑" pitchFamily="34" charset="-122"/>
              <a:ea typeface="微软雅黑" pitchFamily="34" charset="-122"/>
            </a:rPr>
            <a:t>时间表述不统一</a:t>
          </a:r>
          <a:endParaRPr lang="zh-CN" altLang="en-US" sz="3200" b="1" dirty="0">
            <a:solidFill>
              <a:srgbClr val="2D18C6"/>
            </a:solidFill>
            <a:latin typeface="微软雅黑" pitchFamily="34" charset="-122"/>
            <a:ea typeface="微软雅黑" pitchFamily="34" charset="-122"/>
          </a:endParaRPr>
        </a:p>
      </dgm:t>
    </dgm:pt>
    <dgm:pt modelId="{7A021615-44DC-4089-AF61-66494B5971B2}" type="parTrans" cxnId="{A70C8102-6349-4AC6-8033-4A15D08231B0}">
      <dgm:prSet/>
      <dgm:spPr/>
      <dgm:t>
        <a:bodyPr/>
        <a:lstStyle/>
        <a:p>
          <a:endParaRPr lang="zh-CN" altLang="en-US"/>
        </a:p>
      </dgm:t>
    </dgm:pt>
    <dgm:pt modelId="{1F34C525-1A59-4913-BD53-E13B29AB65F6}" type="sibTrans" cxnId="{A70C8102-6349-4AC6-8033-4A15D08231B0}">
      <dgm:prSet/>
      <dgm:spPr/>
      <dgm:t>
        <a:bodyPr/>
        <a:lstStyle/>
        <a:p>
          <a:endParaRPr lang="zh-CN" altLang="en-US"/>
        </a:p>
      </dgm:t>
    </dgm:pt>
    <dgm:pt modelId="{5F0A132E-2E6D-4F0C-B296-22832A165DAE}">
      <dgm:prSet phldrT="[文本]" custT="1"/>
      <dgm:spPr/>
      <dgm:t>
        <a:bodyPr/>
        <a:lstStyle/>
        <a:p>
          <a:r>
            <a:rPr lang="zh-CN" altLang="en-US" sz="3200" b="1" dirty="0" smtClean="0">
              <a:solidFill>
                <a:schemeClr val="bg1"/>
              </a:solidFill>
              <a:latin typeface="微软雅黑" pitchFamily="34" charset="-122"/>
              <a:ea typeface="微软雅黑" pitchFamily="34" charset="-122"/>
            </a:rPr>
            <a:t>三</a:t>
          </a:r>
          <a:endParaRPr lang="zh-CN" altLang="en-US" sz="3200" b="1" dirty="0">
            <a:solidFill>
              <a:schemeClr val="bg1"/>
            </a:solidFill>
            <a:latin typeface="微软雅黑" pitchFamily="34" charset="-122"/>
            <a:ea typeface="微软雅黑" pitchFamily="34" charset="-122"/>
          </a:endParaRPr>
        </a:p>
      </dgm:t>
    </dgm:pt>
    <dgm:pt modelId="{1213CB37-5FAF-40CB-9AE8-526C1880DD61}" type="parTrans" cxnId="{C88BD7C0-FF3C-4199-957B-E521E496499E}">
      <dgm:prSet/>
      <dgm:spPr/>
      <dgm:t>
        <a:bodyPr/>
        <a:lstStyle/>
        <a:p>
          <a:endParaRPr lang="zh-CN" altLang="en-US"/>
        </a:p>
      </dgm:t>
    </dgm:pt>
    <dgm:pt modelId="{501AF076-7E81-4E94-9177-7C62E1EBAF3B}" type="sibTrans" cxnId="{C88BD7C0-FF3C-4199-957B-E521E496499E}">
      <dgm:prSet/>
      <dgm:spPr/>
      <dgm:t>
        <a:bodyPr/>
        <a:lstStyle/>
        <a:p>
          <a:endParaRPr lang="zh-CN" altLang="en-US"/>
        </a:p>
      </dgm:t>
    </dgm:pt>
    <dgm:pt modelId="{BF9C1ED4-7E40-4BD4-9249-6936E22424D2}">
      <dgm:prSet phldrT="[文本]" custT="1"/>
      <dgm:spPr/>
      <dgm:t>
        <a:bodyPr/>
        <a:lstStyle/>
        <a:p>
          <a:r>
            <a:rPr lang="zh-CN" altLang="en-US" sz="3200" b="1" dirty="0" smtClean="0">
              <a:solidFill>
                <a:srgbClr val="2D18C6"/>
              </a:solidFill>
              <a:latin typeface="微软雅黑" pitchFamily="34" charset="-122"/>
              <a:ea typeface="微软雅黑" pitchFamily="34" charset="-122"/>
            </a:rPr>
            <a:t>时间不准确</a:t>
          </a:r>
          <a:endParaRPr lang="zh-CN" altLang="en-US" sz="3200" b="1" dirty="0">
            <a:solidFill>
              <a:srgbClr val="2D18C6"/>
            </a:solidFill>
            <a:latin typeface="微软雅黑" pitchFamily="34" charset="-122"/>
            <a:ea typeface="微软雅黑" pitchFamily="34" charset="-122"/>
          </a:endParaRPr>
        </a:p>
      </dgm:t>
    </dgm:pt>
    <dgm:pt modelId="{B68E821B-37AA-4F3B-B7B6-BC0796E1CFCE}" type="parTrans" cxnId="{B7494052-D922-4C08-8D6A-67BC7286D227}">
      <dgm:prSet/>
      <dgm:spPr/>
      <dgm:t>
        <a:bodyPr/>
        <a:lstStyle/>
        <a:p>
          <a:endParaRPr lang="zh-CN" altLang="en-US"/>
        </a:p>
      </dgm:t>
    </dgm:pt>
    <dgm:pt modelId="{C3786C17-BDFF-4791-9B9A-BE2A050D91DA}" type="sibTrans" cxnId="{B7494052-D922-4C08-8D6A-67BC7286D227}">
      <dgm:prSet/>
      <dgm:spPr/>
      <dgm:t>
        <a:bodyPr/>
        <a:lstStyle/>
        <a:p>
          <a:endParaRPr lang="zh-CN" altLang="en-US"/>
        </a:p>
      </dgm:t>
    </dgm:pt>
    <dgm:pt modelId="{D847206C-041E-4369-8552-011234D73CF4}" type="pres">
      <dgm:prSet presAssocID="{986ECDAE-6831-44CE-A0E3-C6F7964D9BFF}" presName="linearFlow" presStyleCnt="0">
        <dgm:presLayoutVars>
          <dgm:dir/>
          <dgm:animLvl val="lvl"/>
          <dgm:resizeHandles val="exact"/>
        </dgm:presLayoutVars>
      </dgm:prSet>
      <dgm:spPr/>
      <dgm:t>
        <a:bodyPr/>
        <a:lstStyle/>
        <a:p>
          <a:endParaRPr lang="zh-CN" altLang="en-US"/>
        </a:p>
      </dgm:t>
    </dgm:pt>
    <dgm:pt modelId="{E42D281C-5EBF-4F31-82ED-FCFC17A4BF2C}" type="pres">
      <dgm:prSet presAssocID="{442915FC-D22F-48D0-9F4C-AB76C889B39D}" presName="composite" presStyleCnt="0"/>
      <dgm:spPr/>
    </dgm:pt>
    <dgm:pt modelId="{F60703AC-F0A6-4549-9440-768728104CDA}" type="pres">
      <dgm:prSet presAssocID="{442915FC-D22F-48D0-9F4C-AB76C889B39D}" presName="parentText" presStyleLbl="alignNode1" presStyleIdx="0" presStyleCnt="3">
        <dgm:presLayoutVars>
          <dgm:chMax val="1"/>
          <dgm:bulletEnabled val="1"/>
        </dgm:presLayoutVars>
      </dgm:prSet>
      <dgm:spPr/>
      <dgm:t>
        <a:bodyPr/>
        <a:lstStyle/>
        <a:p>
          <a:endParaRPr lang="zh-CN" altLang="en-US"/>
        </a:p>
      </dgm:t>
    </dgm:pt>
    <dgm:pt modelId="{6E5D7095-2722-4EC9-97DB-F45D430C37F0}" type="pres">
      <dgm:prSet presAssocID="{442915FC-D22F-48D0-9F4C-AB76C889B39D}" presName="descendantText" presStyleLbl="alignAcc1" presStyleIdx="0" presStyleCnt="3">
        <dgm:presLayoutVars>
          <dgm:bulletEnabled val="1"/>
        </dgm:presLayoutVars>
      </dgm:prSet>
      <dgm:spPr/>
      <dgm:t>
        <a:bodyPr/>
        <a:lstStyle/>
        <a:p>
          <a:endParaRPr lang="zh-CN" altLang="en-US"/>
        </a:p>
      </dgm:t>
    </dgm:pt>
    <dgm:pt modelId="{4EA3A005-62A5-4490-AB2D-44BF9A954BE1}" type="pres">
      <dgm:prSet presAssocID="{7DC839EC-E132-4305-B614-DBF604EB0F96}" presName="sp" presStyleCnt="0"/>
      <dgm:spPr/>
    </dgm:pt>
    <dgm:pt modelId="{B4BF59B6-4047-431F-AF33-3AB4CA3A672C}" type="pres">
      <dgm:prSet presAssocID="{741894B6-FCAD-4075-A6F3-0457BC31BAF2}" presName="composite" presStyleCnt="0"/>
      <dgm:spPr/>
    </dgm:pt>
    <dgm:pt modelId="{DC05140D-00A6-4C70-830E-93D4436E2C26}" type="pres">
      <dgm:prSet presAssocID="{741894B6-FCAD-4075-A6F3-0457BC31BAF2}" presName="parentText" presStyleLbl="alignNode1" presStyleIdx="1" presStyleCnt="3">
        <dgm:presLayoutVars>
          <dgm:chMax val="1"/>
          <dgm:bulletEnabled val="1"/>
        </dgm:presLayoutVars>
      </dgm:prSet>
      <dgm:spPr/>
      <dgm:t>
        <a:bodyPr/>
        <a:lstStyle/>
        <a:p>
          <a:endParaRPr lang="zh-CN" altLang="en-US"/>
        </a:p>
      </dgm:t>
    </dgm:pt>
    <dgm:pt modelId="{2D77408F-F603-4E3D-83B5-EE24C524D979}" type="pres">
      <dgm:prSet presAssocID="{741894B6-FCAD-4075-A6F3-0457BC31BAF2}" presName="descendantText" presStyleLbl="alignAcc1" presStyleIdx="1" presStyleCnt="3">
        <dgm:presLayoutVars>
          <dgm:bulletEnabled val="1"/>
        </dgm:presLayoutVars>
      </dgm:prSet>
      <dgm:spPr/>
      <dgm:t>
        <a:bodyPr/>
        <a:lstStyle/>
        <a:p>
          <a:endParaRPr lang="zh-CN" altLang="en-US"/>
        </a:p>
      </dgm:t>
    </dgm:pt>
    <dgm:pt modelId="{C895C578-6662-4002-8CF1-86AB2A574A8F}" type="pres">
      <dgm:prSet presAssocID="{2FB71CD9-DDC8-4FF6-887C-76CB97E3C827}" presName="sp" presStyleCnt="0"/>
      <dgm:spPr/>
    </dgm:pt>
    <dgm:pt modelId="{2E16704E-79F2-4F96-BF01-5D038E9B23E3}" type="pres">
      <dgm:prSet presAssocID="{5F0A132E-2E6D-4F0C-B296-22832A165DAE}" presName="composite" presStyleCnt="0"/>
      <dgm:spPr/>
    </dgm:pt>
    <dgm:pt modelId="{DD724AE9-70F2-4B11-B75B-A33149DAA78C}" type="pres">
      <dgm:prSet presAssocID="{5F0A132E-2E6D-4F0C-B296-22832A165DAE}" presName="parentText" presStyleLbl="alignNode1" presStyleIdx="2" presStyleCnt="3">
        <dgm:presLayoutVars>
          <dgm:chMax val="1"/>
          <dgm:bulletEnabled val="1"/>
        </dgm:presLayoutVars>
      </dgm:prSet>
      <dgm:spPr/>
      <dgm:t>
        <a:bodyPr/>
        <a:lstStyle/>
        <a:p>
          <a:endParaRPr lang="zh-CN" altLang="en-US"/>
        </a:p>
      </dgm:t>
    </dgm:pt>
    <dgm:pt modelId="{478FBA8A-F4BC-4783-85F9-D9AA4CD224E2}" type="pres">
      <dgm:prSet presAssocID="{5F0A132E-2E6D-4F0C-B296-22832A165DAE}" presName="descendantText" presStyleLbl="alignAcc1" presStyleIdx="2" presStyleCnt="3">
        <dgm:presLayoutVars>
          <dgm:bulletEnabled val="1"/>
        </dgm:presLayoutVars>
      </dgm:prSet>
      <dgm:spPr/>
      <dgm:t>
        <a:bodyPr/>
        <a:lstStyle/>
        <a:p>
          <a:endParaRPr lang="zh-CN" altLang="en-US"/>
        </a:p>
      </dgm:t>
    </dgm:pt>
  </dgm:ptLst>
  <dgm:cxnLst>
    <dgm:cxn modelId="{1BD2D26E-A9C3-45AD-A38B-9B769773DC38}" type="presOf" srcId="{59120C29-F24F-4EE8-BAB5-294878005E96}" destId="{2D77408F-F603-4E3D-83B5-EE24C524D979}" srcOrd="0" destOrd="0" presId="urn:microsoft.com/office/officeart/2005/8/layout/chevron2"/>
    <dgm:cxn modelId="{F9AD3C07-7953-48C3-A989-C68864B17131}" type="presOf" srcId="{5F0A132E-2E6D-4F0C-B296-22832A165DAE}" destId="{DD724AE9-70F2-4B11-B75B-A33149DAA78C}" srcOrd="0" destOrd="0" presId="urn:microsoft.com/office/officeart/2005/8/layout/chevron2"/>
    <dgm:cxn modelId="{AF375532-12F4-4213-8146-36148EB42857}" type="presOf" srcId="{87024E07-62B8-4206-B17E-EA92297A4396}" destId="{6E5D7095-2722-4EC9-97DB-F45D430C37F0}" srcOrd="0" destOrd="0" presId="urn:microsoft.com/office/officeart/2005/8/layout/chevron2"/>
    <dgm:cxn modelId="{81903BB4-CAFD-47D3-A815-8D646740B3EC}" srcId="{442915FC-D22F-48D0-9F4C-AB76C889B39D}" destId="{87024E07-62B8-4206-B17E-EA92297A4396}" srcOrd="0" destOrd="0" parTransId="{DFB07E92-6508-4292-965D-FE6A7A659CDE}" sibTransId="{A7B11C4A-309D-4D2F-B97D-A3D72692D2E6}"/>
    <dgm:cxn modelId="{817DB508-0ACB-44F3-9478-2490A5F26150}" type="presOf" srcId="{442915FC-D22F-48D0-9F4C-AB76C889B39D}" destId="{F60703AC-F0A6-4549-9440-768728104CDA}" srcOrd="0" destOrd="0" presId="urn:microsoft.com/office/officeart/2005/8/layout/chevron2"/>
    <dgm:cxn modelId="{B7494052-D922-4C08-8D6A-67BC7286D227}" srcId="{5F0A132E-2E6D-4F0C-B296-22832A165DAE}" destId="{BF9C1ED4-7E40-4BD4-9249-6936E22424D2}" srcOrd="0" destOrd="0" parTransId="{B68E821B-37AA-4F3B-B7B6-BC0796E1CFCE}" sibTransId="{C3786C17-BDFF-4791-9B9A-BE2A050D91DA}"/>
    <dgm:cxn modelId="{E14FFE4E-5577-4215-9B33-0B25059E77CB}" type="presOf" srcId="{741894B6-FCAD-4075-A6F3-0457BC31BAF2}" destId="{DC05140D-00A6-4C70-830E-93D4436E2C26}" srcOrd="0" destOrd="0" presId="urn:microsoft.com/office/officeart/2005/8/layout/chevron2"/>
    <dgm:cxn modelId="{C88BD7C0-FF3C-4199-957B-E521E496499E}" srcId="{986ECDAE-6831-44CE-A0E3-C6F7964D9BFF}" destId="{5F0A132E-2E6D-4F0C-B296-22832A165DAE}" srcOrd="2" destOrd="0" parTransId="{1213CB37-5FAF-40CB-9AE8-526C1880DD61}" sibTransId="{501AF076-7E81-4E94-9177-7C62E1EBAF3B}"/>
    <dgm:cxn modelId="{A70C8102-6349-4AC6-8033-4A15D08231B0}" srcId="{741894B6-FCAD-4075-A6F3-0457BC31BAF2}" destId="{59120C29-F24F-4EE8-BAB5-294878005E96}" srcOrd="0" destOrd="0" parTransId="{7A021615-44DC-4089-AF61-66494B5971B2}" sibTransId="{1F34C525-1A59-4913-BD53-E13B29AB65F6}"/>
    <dgm:cxn modelId="{F067C851-826F-4A53-B92C-018E2556C424}" srcId="{986ECDAE-6831-44CE-A0E3-C6F7964D9BFF}" destId="{442915FC-D22F-48D0-9F4C-AB76C889B39D}" srcOrd="0" destOrd="0" parTransId="{1D59D213-115A-413B-B6B8-F90F732ABC0A}" sibTransId="{7DC839EC-E132-4305-B614-DBF604EB0F96}"/>
    <dgm:cxn modelId="{CDCE6FFC-9500-4587-BA1C-5C755B7FB5D9}" type="presOf" srcId="{986ECDAE-6831-44CE-A0E3-C6F7964D9BFF}" destId="{D847206C-041E-4369-8552-011234D73CF4}" srcOrd="0" destOrd="0" presId="urn:microsoft.com/office/officeart/2005/8/layout/chevron2"/>
    <dgm:cxn modelId="{A23E3A41-FF29-4FE3-A518-1809F8338C75}" type="presOf" srcId="{BF9C1ED4-7E40-4BD4-9249-6936E22424D2}" destId="{478FBA8A-F4BC-4783-85F9-D9AA4CD224E2}" srcOrd="0" destOrd="0" presId="urn:microsoft.com/office/officeart/2005/8/layout/chevron2"/>
    <dgm:cxn modelId="{B0E88F15-CB87-4684-9AFF-EA88FB96AD42}" srcId="{986ECDAE-6831-44CE-A0E3-C6F7964D9BFF}" destId="{741894B6-FCAD-4075-A6F3-0457BC31BAF2}" srcOrd="1" destOrd="0" parTransId="{94675321-8967-4314-B9A4-39F49E91D476}" sibTransId="{2FB71CD9-DDC8-4FF6-887C-76CB97E3C827}"/>
    <dgm:cxn modelId="{499AC206-2DE1-4FC9-8D61-B412414009DF}" type="presParOf" srcId="{D847206C-041E-4369-8552-011234D73CF4}" destId="{E42D281C-5EBF-4F31-82ED-FCFC17A4BF2C}" srcOrd="0" destOrd="0" presId="urn:microsoft.com/office/officeart/2005/8/layout/chevron2"/>
    <dgm:cxn modelId="{80B0DF14-36CE-4C89-9651-F0C9D5E4B90D}" type="presParOf" srcId="{E42D281C-5EBF-4F31-82ED-FCFC17A4BF2C}" destId="{F60703AC-F0A6-4549-9440-768728104CDA}" srcOrd="0" destOrd="0" presId="urn:microsoft.com/office/officeart/2005/8/layout/chevron2"/>
    <dgm:cxn modelId="{282CEE48-3E02-47CE-81C7-C5116E1AD706}" type="presParOf" srcId="{E42D281C-5EBF-4F31-82ED-FCFC17A4BF2C}" destId="{6E5D7095-2722-4EC9-97DB-F45D430C37F0}" srcOrd="1" destOrd="0" presId="urn:microsoft.com/office/officeart/2005/8/layout/chevron2"/>
    <dgm:cxn modelId="{B1509A11-720C-4E1F-A059-AB3D98D0DD21}" type="presParOf" srcId="{D847206C-041E-4369-8552-011234D73CF4}" destId="{4EA3A005-62A5-4490-AB2D-44BF9A954BE1}" srcOrd="1" destOrd="0" presId="urn:microsoft.com/office/officeart/2005/8/layout/chevron2"/>
    <dgm:cxn modelId="{0893E553-61BA-4764-B9C4-76FF32F8AED6}" type="presParOf" srcId="{D847206C-041E-4369-8552-011234D73CF4}" destId="{B4BF59B6-4047-431F-AF33-3AB4CA3A672C}" srcOrd="2" destOrd="0" presId="urn:microsoft.com/office/officeart/2005/8/layout/chevron2"/>
    <dgm:cxn modelId="{8F51CAD4-BC64-4FA9-B68C-B13276424F3E}" type="presParOf" srcId="{B4BF59B6-4047-431F-AF33-3AB4CA3A672C}" destId="{DC05140D-00A6-4C70-830E-93D4436E2C26}" srcOrd="0" destOrd="0" presId="urn:microsoft.com/office/officeart/2005/8/layout/chevron2"/>
    <dgm:cxn modelId="{CC5D49A3-DB89-4FEE-BE2F-5DD081A69EA7}" type="presParOf" srcId="{B4BF59B6-4047-431F-AF33-3AB4CA3A672C}" destId="{2D77408F-F603-4E3D-83B5-EE24C524D979}" srcOrd="1" destOrd="0" presId="urn:microsoft.com/office/officeart/2005/8/layout/chevron2"/>
    <dgm:cxn modelId="{02616665-C125-4B65-BEB9-A96CDE14A725}" type="presParOf" srcId="{D847206C-041E-4369-8552-011234D73CF4}" destId="{C895C578-6662-4002-8CF1-86AB2A574A8F}" srcOrd="3" destOrd="0" presId="urn:microsoft.com/office/officeart/2005/8/layout/chevron2"/>
    <dgm:cxn modelId="{3ECB0F10-83B3-490F-8177-0FFFC44E8F55}" type="presParOf" srcId="{D847206C-041E-4369-8552-011234D73CF4}" destId="{2E16704E-79F2-4F96-BF01-5D038E9B23E3}" srcOrd="4" destOrd="0" presId="urn:microsoft.com/office/officeart/2005/8/layout/chevron2"/>
    <dgm:cxn modelId="{F60D34CD-D1E6-4F06-B30A-1655FB0B305F}" type="presParOf" srcId="{2E16704E-79F2-4F96-BF01-5D038E9B23E3}" destId="{DD724AE9-70F2-4B11-B75B-A33149DAA78C}" srcOrd="0" destOrd="0" presId="urn:microsoft.com/office/officeart/2005/8/layout/chevron2"/>
    <dgm:cxn modelId="{F1517A7C-CACF-47FD-997F-6A25C00E1B1A}" type="presParOf" srcId="{2E16704E-79F2-4F96-BF01-5D038E9B23E3}" destId="{478FBA8A-F4BC-4783-85F9-D9AA4CD224E2}" srcOrd="1" destOrd="0" presId="urn:microsoft.com/office/officeart/2005/8/layout/chevron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44E42E6-6112-43CF-B27A-C6AE1564BBEE}">
      <dsp:nvSpPr>
        <dsp:cNvPr id="0" name=""/>
        <dsp:cNvSpPr/>
      </dsp:nvSpPr>
      <dsp:spPr>
        <a:xfrm>
          <a:off x="3243792" y="2155751"/>
          <a:ext cx="2691084" cy="320177"/>
        </a:xfrm>
        <a:custGeom>
          <a:avLst/>
          <a:gdLst/>
          <a:ahLst/>
          <a:cxnLst/>
          <a:rect l="0" t="0" r="0" b="0"/>
          <a:pathLst>
            <a:path>
              <a:moveTo>
                <a:pt x="0" y="0"/>
              </a:moveTo>
              <a:lnTo>
                <a:pt x="0" y="218191"/>
              </a:lnTo>
              <a:lnTo>
                <a:pt x="2691084" y="218191"/>
              </a:lnTo>
              <a:lnTo>
                <a:pt x="2691084" y="32017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AFD3A6-5520-432E-B119-4CE9A2839205}">
      <dsp:nvSpPr>
        <dsp:cNvPr id="0" name=""/>
        <dsp:cNvSpPr/>
      </dsp:nvSpPr>
      <dsp:spPr>
        <a:xfrm>
          <a:off x="3243792" y="2155751"/>
          <a:ext cx="1345542" cy="320177"/>
        </a:xfrm>
        <a:custGeom>
          <a:avLst/>
          <a:gdLst/>
          <a:ahLst/>
          <a:cxnLst/>
          <a:rect l="0" t="0" r="0" b="0"/>
          <a:pathLst>
            <a:path>
              <a:moveTo>
                <a:pt x="0" y="0"/>
              </a:moveTo>
              <a:lnTo>
                <a:pt x="0" y="218191"/>
              </a:lnTo>
              <a:lnTo>
                <a:pt x="1345542" y="218191"/>
              </a:lnTo>
              <a:lnTo>
                <a:pt x="1345542" y="32017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E16F13-8FB3-4017-A48D-2A5F94F4C401}">
      <dsp:nvSpPr>
        <dsp:cNvPr id="0" name=""/>
        <dsp:cNvSpPr/>
      </dsp:nvSpPr>
      <dsp:spPr>
        <a:xfrm>
          <a:off x="3198072" y="2155751"/>
          <a:ext cx="91440" cy="320177"/>
        </a:xfrm>
        <a:custGeom>
          <a:avLst/>
          <a:gdLst/>
          <a:ahLst/>
          <a:cxnLst/>
          <a:rect l="0" t="0" r="0" b="0"/>
          <a:pathLst>
            <a:path>
              <a:moveTo>
                <a:pt x="45720" y="0"/>
              </a:moveTo>
              <a:lnTo>
                <a:pt x="45720" y="32017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9513CE-6454-44F3-AF9C-C22E9966C1C2}">
      <dsp:nvSpPr>
        <dsp:cNvPr id="0" name=""/>
        <dsp:cNvSpPr/>
      </dsp:nvSpPr>
      <dsp:spPr>
        <a:xfrm>
          <a:off x="1898250" y="2155751"/>
          <a:ext cx="1345542" cy="320177"/>
        </a:xfrm>
        <a:custGeom>
          <a:avLst/>
          <a:gdLst/>
          <a:ahLst/>
          <a:cxnLst/>
          <a:rect l="0" t="0" r="0" b="0"/>
          <a:pathLst>
            <a:path>
              <a:moveTo>
                <a:pt x="1345542" y="0"/>
              </a:moveTo>
              <a:lnTo>
                <a:pt x="1345542" y="218191"/>
              </a:lnTo>
              <a:lnTo>
                <a:pt x="0" y="218191"/>
              </a:lnTo>
              <a:lnTo>
                <a:pt x="0" y="32017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5F2884-32AC-4EBC-A15F-8017EC51DC1D}">
      <dsp:nvSpPr>
        <dsp:cNvPr id="0" name=""/>
        <dsp:cNvSpPr/>
      </dsp:nvSpPr>
      <dsp:spPr>
        <a:xfrm>
          <a:off x="552708" y="2155751"/>
          <a:ext cx="2691084" cy="320177"/>
        </a:xfrm>
        <a:custGeom>
          <a:avLst/>
          <a:gdLst/>
          <a:ahLst/>
          <a:cxnLst/>
          <a:rect l="0" t="0" r="0" b="0"/>
          <a:pathLst>
            <a:path>
              <a:moveTo>
                <a:pt x="2691084" y="0"/>
              </a:moveTo>
              <a:lnTo>
                <a:pt x="2691084" y="218191"/>
              </a:lnTo>
              <a:lnTo>
                <a:pt x="0" y="218191"/>
              </a:lnTo>
              <a:lnTo>
                <a:pt x="0" y="32017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5DFAF0-87DB-456B-A79C-4AEE5BDDB270}">
      <dsp:nvSpPr>
        <dsp:cNvPr id="0" name=""/>
        <dsp:cNvSpPr/>
      </dsp:nvSpPr>
      <dsp:spPr>
        <a:xfrm>
          <a:off x="2615609" y="1159701"/>
          <a:ext cx="1256366" cy="99604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9EC9FA1-900C-4011-9090-60814E70C076}">
      <dsp:nvSpPr>
        <dsp:cNvPr id="0" name=""/>
        <dsp:cNvSpPr/>
      </dsp:nvSpPr>
      <dsp:spPr>
        <a:xfrm>
          <a:off x="2737931" y="1275907"/>
          <a:ext cx="1256366" cy="99604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kern="1200" dirty="0" smtClean="0">
              <a:solidFill>
                <a:schemeClr val="bg2">
                  <a:lumMod val="25000"/>
                </a:schemeClr>
              </a:solidFill>
              <a:latin typeface="华文隶书" pitchFamily="2" charset="-122"/>
              <a:ea typeface="华文隶书" pitchFamily="2" charset="-122"/>
            </a:rPr>
            <a:t>年鉴</a:t>
          </a:r>
          <a:endParaRPr lang="en-US" altLang="zh-CN" sz="2400" kern="1200" dirty="0" smtClean="0">
            <a:solidFill>
              <a:schemeClr val="bg2">
                <a:lumMod val="25000"/>
              </a:schemeClr>
            </a:solidFill>
            <a:latin typeface="华文隶书" pitchFamily="2" charset="-122"/>
            <a:ea typeface="华文隶书" pitchFamily="2" charset="-122"/>
          </a:endParaRPr>
        </a:p>
        <a:p>
          <a:pPr lvl="0" algn="ctr" defTabSz="1066800">
            <a:lnSpc>
              <a:spcPct val="90000"/>
            </a:lnSpc>
            <a:spcBef>
              <a:spcPct val="0"/>
            </a:spcBef>
            <a:spcAft>
              <a:spcPct val="35000"/>
            </a:spcAft>
          </a:pPr>
          <a:r>
            <a:rPr lang="zh-CN" altLang="en-US" sz="2400" kern="1200" dirty="0" smtClean="0">
              <a:solidFill>
                <a:schemeClr val="bg2">
                  <a:lumMod val="25000"/>
                </a:schemeClr>
              </a:solidFill>
              <a:latin typeface="华文隶书" pitchFamily="2" charset="-122"/>
              <a:ea typeface="华文隶书" pitchFamily="2" charset="-122"/>
            </a:rPr>
            <a:t>特点</a:t>
          </a:r>
          <a:endParaRPr lang="zh-CN" altLang="en-US" sz="2400" kern="1200" dirty="0">
            <a:solidFill>
              <a:schemeClr val="bg2">
                <a:lumMod val="25000"/>
              </a:schemeClr>
            </a:solidFill>
            <a:latin typeface="华文隶书" pitchFamily="2" charset="-122"/>
            <a:ea typeface="华文隶书" pitchFamily="2" charset="-122"/>
          </a:endParaRPr>
        </a:p>
      </dsp:txBody>
      <dsp:txXfrm>
        <a:off x="2737931" y="1275907"/>
        <a:ext cx="1256366" cy="996049"/>
      </dsp:txXfrm>
    </dsp:sp>
    <dsp:sp modelId="{2E0C277D-E8D1-40DE-97FD-38195A4D84FF}">
      <dsp:nvSpPr>
        <dsp:cNvPr id="0" name=""/>
        <dsp:cNvSpPr/>
      </dsp:nvSpPr>
      <dsp:spPr>
        <a:xfrm>
          <a:off x="2259" y="2475928"/>
          <a:ext cx="1100898" cy="69907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F1B1794-665C-4B30-8258-952A48CFF33D}">
      <dsp:nvSpPr>
        <dsp:cNvPr id="0" name=""/>
        <dsp:cNvSpPr/>
      </dsp:nvSpPr>
      <dsp:spPr>
        <a:xfrm>
          <a:off x="124581" y="2592134"/>
          <a:ext cx="1100898" cy="69907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kern="1200" dirty="0" smtClean="0">
              <a:solidFill>
                <a:schemeClr val="bg2">
                  <a:lumMod val="25000"/>
                </a:schemeClr>
              </a:solidFill>
              <a:latin typeface="华文新魏" pitchFamily="2" charset="-122"/>
              <a:ea typeface="华文新魏" pitchFamily="2" charset="-122"/>
            </a:rPr>
            <a:t>全</a:t>
          </a:r>
          <a:endParaRPr lang="zh-CN" altLang="en-US" sz="2800" kern="1200" dirty="0">
            <a:solidFill>
              <a:schemeClr val="bg2">
                <a:lumMod val="25000"/>
              </a:schemeClr>
            </a:solidFill>
            <a:latin typeface="华文新魏" pitchFamily="2" charset="-122"/>
            <a:ea typeface="华文新魏" pitchFamily="2" charset="-122"/>
          </a:endParaRPr>
        </a:p>
      </dsp:txBody>
      <dsp:txXfrm>
        <a:off x="124581" y="2592134"/>
        <a:ext cx="1100898" cy="699070"/>
      </dsp:txXfrm>
    </dsp:sp>
    <dsp:sp modelId="{83C8DFEE-A73A-43CA-BD82-23FA8C0883E4}">
      <dsp:nvSpPr>
        <dsp:cNvPr id="0" name=""/>
        <dsp:cNvSpPr/>
      </dsp:nvSpPr>
      <dsp:spPr>
        <a:xfrm>
          <a:off x="1347801" y="2475928"/>
          <a:ext cx="1100898" cy="69907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99C5AF4-5170-4D74-9DCC-C67C5665ED37}">
      <dsp:nvSpPr>
        <dsp:cNvPr id="0" name=""/>
        <dsp:cNvSpPr/>
      </dsp:nvSpPr>
      <dsp:spPr>
        <a:xfrm>
          <a:off x="1470123" y="2592134"/>
          <a:ext cx="1100898" cy="69907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kern="1200" dirty="0" smtClean="0">
              <a:solidFill>
                <a:schemeClr val="bg2">
                  <a:lumMod val="25000"/>
                </a:schemeClr>
              </a:solidFill>
              <a:latin typeface="华文新魏" pitchFamily="2" charset="-122"/>
              <a:ea typeface="华文新魏" pitchFamily="2" charset="-122"/>
            </a:rPr>
            <a:t>新</a:t>
          </a:r>
          <a:endParaRPr lang="zh-CN" altLang="en-US" sz="2800" kern="1200" dirty="0">
            <a:solidFill>
              <a:schemeClr val="bg2">
                <a:lumMod val="25000"/>
              </a:schemeClr>
            </a:solidFill>
            <a:latin typeface="华文新魏" pitchFamily="2" charset="-122"/>
            <a:ea typeface="华文新魏" pitchFamily="2" charset="-122"/>
          </a:endParaRPr>
        </a:p>
      </dsp:txBody>
      <dsp:txXfrm>
        <a:off x="1470123" y="2592134"/>
        <a:ext cx="1100898" cy="699070"/>
      </dsp:txXfrm>
    </dsp:sp>
    <dsp:sp modelId="{286D8DDD-C0A3-44A8-BCAF-F2436996DA5E}">
      <dsp:nvSpPr>
        <dsp:cNvPr id="0" name=""/>
        <dsp:cNvSpPr/>
      </dsp:nvSpPr>
      <dsp:spPr>
        <a:xfrm>
          <a:off x="2693343" y="2475928"/>
          <a:ext cx="1100898" cy="69907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814E0A0-BAF5-4247-B6BC-91018852A93A}">
      <dsp:nvSpPr>
        <dsp:cNvPr id="0" name=""/>
        <dsp:cNvSpPr/>
      </dsp:nvSpPr>
      <dsp:spPr>
        <a:xfrm>
          <a:off x="2815665" y="2592134"/>
          <a:ext cx="1100898" cy="69907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kern="1200" dirty="0" smtClean="0">
              <a:solidFill>
                <a:schemeClr val="bg2">
                  <a:lumMod val="25000"/>
                </a:schemeClr>
              </a:solidFill>
              <a:latin typeface="华文新魏" pitchFamily="2" charset="-122"/>
              <a:ea typeface="华文新魏" pitchFamily="2" charset="-122"/>
            </a:rPr>
            <a:t>精</a:t>
          </a:r>
          <a:endParaRPr lang="zh-CN" altLang="en-US" sz="2800" kern="1200" dirty="0">
            <a:solidFill>
              <a:schemeClr val="bg2">
                <a:lumMod val="25000"/>
              </a:schemeClr>
            </a:solidFill>
            <a:latin typeface="华文新魏" pitchFamily="2" charset="-122"/>
            <a:ea typeface="华文新魏" pitchFamily="2" charset="-122"/>
          </a:endParaRPr>
        </a:p>
      </dsp:txBody>
      <dsp:txXfrm>
        <a:off x="2815665" y="2592134"/>
        <a:ext cx="1100898" cy="699070"/>
      </dsp:txXfrm>
    </dsp:sp>
    <dsp:sp modelId="{9E33E4D0-A52C-494A-A377-1A7C5BEEB5A3}">
      <dsp:nvSpPr>
        <dsp:cNvPr id="0" name=""/>
        <dsp:cNvSpPr/>
      </dsp:nvSpPr>
      <dsp:spPr>
        <a:xfrm>
          <a:off x="4038885" y="2475928"/>
          <a:ext cx="1100898" cy="69907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4F02268-B271-4B15-9F0B-220B895A31DA}">
      <dsp:nvSpPr>
        <dsp:cNvPr id="0" name=""/>
        <dsp:cNvSpPr/>
      </dsp:nvSpPr>
      <dsp:spPr>
        <a:xfrm>
          <a:off x="4161207" y="2592134"/>
          <a:ext cx="1100898" cy="69907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kern="1200" dirty="0" smtClean="0">
              <a:solidFill>
                <a:schemeClr val="bg2">
                  <a:lumMod val="25000"/>
                </a:schemeClr>
              </a:solidFill>
              <a:latin typeface="华文新魏" pitchFamily="2" charset="-122"/>
              <a:ea typeface="华文新魏" pitchFamily="2" charset="-122"/>
            </a:rPr>
            <a:t>特</a:t>
          </a:r>
          <a:endParaRPr lang="zh-CN" altLang="en-US" sz="2800" kern="1200" dirty="0">
            <a:solidFill>
              <a:schemeClr val="bg2">
                <a:lumMod val="25000"/>
              </a:schemeClr>
            </a:solidFill>
            <a:latin typeface="华文新魏" pitchFamily="2" charset="-122"/>
            <a:ea typeface="华文新魏" pitchFamily="2" charset="-122"/>
          </a:endParaRPr>
        </a:p>
      </dsp:txBody>
      <dsp:txXfrm>
        <a:off x="4161207" y="2592134"/>
        <a:ext cx="1100898" cy="699070"/>
      </dsp:txXfrm>
    </dsp:sp>
    <dsp:sp modelId="{4FCE3521-2E3B-459F-9866-582D8FE397C4}">
      <dsp:nvSpPr>
        <dsp:cNvPr id="0" name=""/>
        <dsp:cNvSpPr/>
      </dsp:nvSpPr>
      <dsp:spPr>
        <a:xfrm>
          <a:off x="5384427" y="2475928"/>
          <a:ext cx="1100898" cy="69907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6D1BCF1-73CC-43F5-AF8A-6EAE896257FF}">
      <dsp:nvSpPr>
        <dsp:cNvPr id="0" name=""/>
        <dsp:cNvSpPr/>
      </dsp:nvSpPr>
      <dsp:spPr>
        <a:xfrm>
          <a:off x="5506749" y="2592134"/>
          <a:ext cx="1100898" cy="69907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kern="1200" dirty="0" smtClean="0">
              <a:solidFill>
                <a:schemeClr val="bg2">
                  <a:lumMod val="25000"/>
                </a:schemeClr>
              </a:solidFill>
              <a:latin typeface="华文新魏" pitchFamily="2" charset="-122"/>
              <a:ea typeface="华文新魏" pitchFamily="2" charset="-122"/>
            </a:rPr>
            <a:t>便</a:t>
          </a:r>
          <a:endParaRPr lang="zh-CN" altLang="en-US" sz="2800" kern="1200" dirty="0">
            <a:solidFill>
              <a:schemeClr val="bg2">
                <a:lumMod val="25000"/>
              </a:schemeClr>
            </a:solidFill>
            <a:latin typeface="华文新魏" pitchFamily="2" charset="-122"/>
            <a:ea typeface="华文新魏" pitchFamily="2" charset="-122"/>
          </a:endParaRPr>
        </a:p>
      </dsp:txBody>
      <dsp:txXfrm>
        <a:off x="5506749" y="2592134"/>
        <a:ext cx="1100898" cy="69907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34FA216-9D94-4AD3-A886-45C26CB8CC43}">
      <dsp:nvSpPr>
        <dsp:cNvPr id="0" name=""/>
        <dsp:cNvSpPr/>
      </dsp:nvSpPr>
      <dsp:spPr>
        <a:xfrm>
          <a:off x="468046" y="1416843"/>
          <a:ext cx="2148740" cy="123031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endParaRPr lang="zh-CN" altLang="en-US" sz="6500" kern="1200" dirty="0"/>
        </a:p>
      </dsp:txBody>
      <dsp:txXfrm>
        <a:off x="468046" y="1416843"/>
        <a:ext cx="2148740" cy="1230312"/>
      </dsp:txXfrm>
    </dsp:sp>
    <dsp:sp modelId="{D46D93C4-0E8C-4751-B511-C707E2CA6D17}">
      <dsp:nvSpPr>
        <dsp:cNvPr id="0" name=""/>
        <dsp:cNvSpPr/>
      </dsp:nvSpPr>
      <dsp:spPr>
        <a:xfrm rot="18289469">
          <a:off x="2247144" y="1297324"/>
          <a:ext cx="1723535" cy="54492"/>
        </a:xfrm>
        <a:custGeom>
          <a:avLst/>
          <a:gdLst/>
          <a:ahLst/>
          <a:cxnLst/>
          <a:rect l="0" t="0" r="0" b="0"/>
          <a:pathLst>
            <a:path>
              <a:moveTo>
                <a:pt x="0" y="27246"/>
              </a:moveTo>
              <a:lnTo>
                <a:pt x="1723535" y="27246"/>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8289469">
        <a:off x="3065823" y="1281481"/>
        <a:ext cx="86176" cy="86176"/>
      </dsp:txXfrm>
    </dsp:sp>
    <dsp:sp modelId="{DF58CFFC-EBDD-4880-8363-2E6887AE1BC0}">
      <dsp:nvSpPr>
        <dsp:cNvPr id="0" name=""/>
        <dsp:cNvSpPr/>
      </dsp:nvSpPr>
      <dsp:spPr>
        <a:xfrm>
          <a:off x="3601036" y="1984"/>
          <a:ext cx="2915692" cy="123031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l" defTabSz="889000">
            <a:lnSpc>
              <a:spcPct val="90000"/>
            </a:lnSpc>
            <a:spcBef>
              <a:spcPct val="0"/>
            </a:spcBef>
            <a:spcAft>
              <a:spcPct val="35000"/>
            </a:spcAft>
          </a:pPr>
          <a:r>
            <a:rPr lang="zh-CN" altLang="en-US" sz="2000" b="1" kern="1200" dirty="0" smtClean="0">
              <a:latin typeface="方正姚体" pitchFamily="2" charset="-122"/>
              <a:ea typeface="方正姚体" pitchFamily="2" charset="-122"/>
            </a:rPr>
            <a:t>全书框架结构设计的全面性</a:t>
          </a:r>
          <a:endParaRPr lang="zh-CN" altLang="en-US" sz="1900" b="1" kern="1200" dirty="0"/>
        </a:p>
      </dsp:txBody>
      <dsp:txXfrm>
        <a:off x="3601036" y="1984"/>
        <a:ext cx="2915692" cy="1230312"/>
      </dsp:txXfrm>
    </dsp:sp>
    <dsp:sp modelId="{14A2E3EC-AC14-4D20-BE66-CE489F5A49C1}">
      <dsp:nvSpPr>
        <dsp:cNvPr id="0" name=""/>
        <dsp:cNvSpPr/>
      </dsp:nvSpPr>
      <dsp:spPr>
        <a:xfrm>
          <a:off x="2616786" y="2004753"/>
          <a:ext cx="984249" cy="54492"/>
        </a:xfrm>
        <a:custGeom>
          <a:avLst/>
          <a:gdLst/>
          <a:ahLst/>
          <a:cxnLst/>
          <a:rect l="0" t="0" r="0" b="0"/>
          <a:pathLst>
            <a:path>
              <a:moveTo>
                <a:pt x="0" y="27246"/>
              </a:moveTo>
              <a:lnTo>
                <a:pt x="984249" y="27246"/>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3084305" y="2007393"/>
        <a:ext cx="49212" cy="49212"/>
      </dsp:txXfrm>
    </dsp:sp>
    <dsp:sp modelId="{9A6B2D11-3BE1-46E8-8524-8195EB209908}">
      <dsp:nvSpPr>
        <dsp:cNvPr id="0" name=""/>
        <dsp:cNvSpPr/>
      </dsp:nvSpPr>
      <dsp:spPr>
        <a:xfrm>
          <a:off x="3601036" y="1416843"/>
          <a:ext cx="2915692" cy="123031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l" defTabSz="889000">
            <a:lnSpc>
              <a:spcPct val="90000"/>
            </a:lnSpc>
            <a:spcBef>
              <a:spcPct val="0"/>
            </a:spcBef>
            <a:spcAft>
              <a:spcPct val="35000"/>
            </a:spcAft>
          </a:pPr>
          <a:r>
            <a:rPr lang="zh-CN" altLang="en-US" sz="2000" b="1" kern="1200" dirty="0" smtClean="0">
              <a:latin typeface="方正姚体" pitchFamily="2" charset="-122"/>
              <a:ea typeface="方正姚体" pitchFamily="2" charset="-122"/>
            </a:rPr>
            <a:t>资料占有的全面性</a:t>
          </a:r>
          <a:endParaRPr lang="zh-CN" altLang="en-US" sz="2000" b="1" kern="1200" dirty="0">
            <a:latin typeface="方正姚体" pitchFamily="2" charset="-122"/>
            <a:ea typeface="方正姚体" pitchFamily="2" charset="-122"/>
          </a:endParaRPr>
        </a:p>
      </dsp:txBody>
      <dsp:txXfrm>
        <a:off x="3601036" y="1416843"/>
        <a:ext cx="2915692" cy="1230312"/>
      </dsp:txXfrm>
    </dsp:sp>
    <dsp:sp modelId="{FB636073-63EC-4ABB-9610-2A0C57EEB57F}">
      <dsp:nvSpPr>
        <dsp:cNvPr id="0" name=""/>
        <dsp:cNvSpPr/>
      </dsp:nvSpPr>
      <dsp:spPr>
        <a:xfrm rot="3310531">
          <a:off x="2247144" y="2712183"/>
          <a:ext cx="1723535" cy="54492"/>
        </a:xfrm>
        <a:custGeom>
          <a:avLst/>
          <a:gdLst/>
          <a:ahLst/>
          <a:cxnLst/>
          <a:rect l="0" t="0" r="0" b="0"/>
          <a:pathLst>
            <a:path>
              <a:moveTo>
                <a:pt x="0" y="27246"/>
              </a:moveTo>
              <a:lnTo>
                <a:pt x="1723535" y="27246"/>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3310531">
        <a:off x="3065823" y="2696341"/>
        <a:ext cx="86176" cy="86176"/>
      </dsp:txXfrm>
    </dsp:sp>
    <dsp:sp modelId="{0D890B42-F1CB-4D6A-AFA2-A4E33C98B35F}">
      <dsp:nvSpPr>
        <dsp:cNvPr id="0" name=""/>
        <dsp:cNvSpPr/>
      </dsp:nvSpPr>
      <dsp:spPr>
        <a:xfrm>
          <a:off x="3601036" y="2831703"/>
          <a:ext cx="2915692" cy="123031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l" defTabSz="889000">
            <a:lnSpc>
              <a:spcPct val="90000"/>
            </a:lnSpc>
            <a:spcBef>
              <a:spcPct val="0"/>
            </a:spcBef>
            <a:spcAft>
              <a:spcPct val="35000"/>
            </a:spcAft>
          </a:pPr>
          <a:r>
            <a:rPr lang="zh-CN" altLang="en-US" sz="2000" b="1" kern="1200" dirty="0" smtClean="0">
              <a:latin typeface="方正姚体" pitchFamily="2" charset="-122"/>
              <a:ea typeface="方正姚体" pitchFamily="2" charset="-122"/>
            </a:rPr>
            <a:t>条目撰写内容的全面性</a:t>
          </a:r>
          <a:endParaRPr lang="zh-CN" altLang="en-US" sz="2000" b="1" kern="1200" dirty="0">
            <a:latin typeface="方正姚体" pitchFamily="2" charset="-122"/>
            <a:ea typeface="方正姚体" pitchFamily="2" charset="-122"/>
          </a:endParaRPr>
        </a:p>
      </dsp:txBody>
      <dsp:txXfrm>
        <a:off x="3601036" y="2831703"/>
        <a:ext cx="2915692" cy="123031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3B701CB-BBEF-4B26-9A2A-E9063E991003}">
      <dsp:nvSpPr>
        <dsp:cNvPr id="0" name=""/>
        <dsp:cNvSpPr/>
      </dsp:nvSpPr>
      <dsp:spPr>
        <a:xfrm rot="5400000">
          <a:off x="-234428" y="235774"/>
          <a:ext cx="1562854" cy="109399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CN" altLang="en-US" sz="2800" kern="1200" dirty="0" smtClean="0">
              <a:solidFill>
                <a:schemeClr val="bg2">
                  <a:lumMod val="25000"/>
                </a:schemeClr>
              </a:solidFill>
              <a:latin typeface="华文隶书" pitchFamily="2" charset="-122"/>
              <a:ea typeface="华文隶书" pitchFamily="2" charset="-122"/>
            </a:rPr>
            <a:t>一</a:t>
          </a:r>
          <a:endParaRPr lang="zh-CN" altLang="en-US" sz="2800" kern="1200" dirty="0">
            <a:solidFill>
              <a:schemeClr val="bg2">
                <a:lumMod val="25000"/>
              </a:schemeClr>
            </a:solidFill>
            <a:latin typeface="华文隶书" pitchFamily="2" charset="-122"/>
            <a:ea typeface="华文隶书" pitchFamily="2" charset="-122"/>
          </a:endParaRPr>
        </a:p>
      </dsp:txBody>
      <dsp:txXfrm rot="5400000">
        <a:off x="-234428" y="235774"/>
        <a:ext cx="1562854" cy="1093998"/>
      </dsp:txXfrm>
    </dsp:sp>
    <dsp:sp modelId="{6A9916C5-3990-485A-8955-9F0A3062E200}">
      <dsp:nvSpPr>
        <dsp:cNvPr id="0" name=""/>
        <dsp:cNvSpPr/>
      </dsp:nvSpPr>
      <dsp:spPr>
        <a:xfrm rot="5400000">
          <a:off x="3099475" y="-2004131"/>
          <a:ext cx="1015855" cy="502681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zh-CN" altLang="en-US" sz="3100" kern="1200" dirty="0" smtClean="0">
              <a:solidFill>
                <a:schemeClr val="bg2">
                  <a:lumMod val="50000"/>
                </a:schemeClr>
              </a:solidFill>
              <a:latin typeface="隶书" pitchFamily="49" charset="-122"/>
              <a:ea typeface="隶书" pitchFamily="49" charset="-122"/>
            </a:rPr>
            <a:t>思想新，要有创新精神。</a:t>
          </a:r>
          <a:endParaRPr lang="zh-CN" altLang="en-US" sz="3100" kern="1200" dirty="0">
            <a:solidFill>
              <a:schemeClr val="bg2">
                <a:lumMod val="50000"/>
              </a:schemeClr>
            </a:solidFill>
            <a:latin typeface="隶书" pitchFamily="49" charset="-122"/>
            <a:ea typeface="隶书" pitchFamily="49" charset="-122"/>
          </a:endParaRPr>
        </a:p>
      </dsp:txBody>
      <dsp:txXfrm rot="5400000">
        <a:off x="3099475" y="-2004131"/>
        <a:ext cx="1015855" cy="5026810"/>
      </dsp:txXfrm>
    </dsp:sp>
    <dsp:sp modelId="{56B04913-4550-4A10-A6C7-7A9B5F341B3F}">
      <dsp:nvSpPr>
        <dsp:cNvPr id="0" name=""/>
        <dsp:cNvSpPr/>
      </dsp:nvSpPr>
      <dsp:spPr>
        <a:xfrm rot="5400000">
          <a:off x="-234428" y="1604026"/>
          <a:ext cx="1562854" cy="109399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CN" altLang="en-US" sz="2800" kern="1200" dirty="0" smtClean="0">
              <a:solidFill>
                <a:schemeClr val="bg2">
                  <a:lumMod val="25000"/>
                </a:schemeClr>
              </a:solidFill>
              <a:latin typeface="华文隶书" pitchFamily="2" charset="-122"/>
              <a:ea typeface="华文隶书" pitchFamily="2" charset="-122"/>
            </a:rPr>
            <a:t>二</a:t>
          </a:r>
          <a:endParaRPr lang="zh-CN" altLang="en-US" sz="2800" kern="1200" dirty="0">
            <a:solidFill>
              <a:schemeClr val="bg2">
                <a:lumMod val="25000"/>
              </a:schemeClr>
            </a:solidFill>
            <a:latin typeface="华文隶书" pitchFamily="2" charset="-122"/>
            <a:ea typeface="华文隶书" pitchFamily="2" charset="-122"/>
          </a:endParaRPr>
        </a:p>
      </dsp:txBody>
      <dsp:txXfrm rot="5400000">
        <a:off x="-234428" y="1604026"/>
        <a:ext cx="1562854" cy="1093998"/>
      </dsp:txXfrm>
    </dsp:sp>
    <dsp:sp modelId="{B99E2660-87F0-4AD1-A7D2-89A9FF702B15}">
      <dsp:nvSpPr>
        <dsp:cNvPr id="0" name=""/>
        <dsp:cNvSpPr/>
      </dsp:nvSpPr>
      <dsp:spPr>
        <a:xfrm rot="5400000">
          <a:off x="3099475" y="-635879"/>
          <a:ext cx="1015855" cy="502681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zh-CN" altLang="en-US" sz="3100" kern="1200" dirty="0" smtClean="0">
              <a:solidFill>
                <a:schemeClr val="bg2">
                  <a:lumMod val="50000"/>
                </a:schemeClr>
              </a:solidFill>
              <a:latin typeface="隶书" pitchFamily="49" charset="-122"/>
              <a:ea typeface="隶书" pitchFamily="49" charset="-122"/>
            </a:rPr>
            <a:t>内容新，要反映时代特征。</a:t>
          </a:r>
          <a:endParaRPr lang="zh-CN" altLang="en-US" sz="3100" kern="1200" dirty="0">
            <a:solidFill>
              <a:schemeClr val="bg2">
                <a:lumMod val="50000"/>
              </a:schemeClr>
            </a:solidFill>
            <a:latin typeface="隶书" pitchFamily="49" charset="-122"/>
            <a:ea typeface="隶书" pitchFamily="49" charset="-122"/>
          </a:endParaRPr>
        </a:p>
      </dsp:txBody>
      <dsp:txXfrm rot="5400000">
        <a:off x="3099475" y="-635879"/>
        <a:ext cx="1015855" cy="5026810"/>
      </dsp:txXfrm>
    </dsp:sp>
    <dsp:sp modelId="{C1BE0C6B-C8A2-4218-937D-661EAAD5D8DE}">
      <dsp:nvSpPr>
        <dsp:cNvPr id="0" name=""/>
        <dsp:cNvSpPr/>
      </dsp:nvSpPr>
      <dsp:spPr>
        <a:xfrm rot="5400000">
          <a:off x="-234428" y="2972278"/>
          <a:ext cx="1562854" cy="109399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CN" altLang="en-US" sz="2800" kern="1200" dirty="0" smtClean="0">
              <a:solidFill>
                <a:schemeClr val="bg2">
                  <a:lumMod val="25000"/>
                </a:schemeClr>
              </a:solidFill>
              <a:latin typeface="华文隶书" pitchFamily="2" charset="-122"/>
              <a:ea typeface="华文隶书" pitchFamily="2" charset="-122"/>
            </a:rPr>
            <a:t>三</a:t>
          </a:r>
          <a:endParaRPr lang="zh-CN" altLang="en-US" sz="2800" kern="1200" dirty="0">
            <a:solidFill>
              <a:schemeClr val="bg2">
                <a:lumMod val="25000"/>
              </a:schemeClr>
            </a:solidFill>
            <a:latin typeface="华文隶书" pitchFamily="2" charset="-122"/>
            <a:ea typeface="华文隶书" pitchFamily="2" charset="-122"/>
          </a:endParaRPr>
        </a:p>
      </dsp:txBody>
      <dsp:txXfrm rot="5400000">
        <a:off x="-234428" y="2972278"/>
        <a:ext cx="1562854" cy="1093998"/>
      </dsp:txXfrm>
    </dsp:sp>
    <dsp:sp modelId="{D68614E5-7718-49DD-816E-2943576234AA}">
      <dsp:nvSpPr>
        <dsp:cNvPr id="0" name=""/>
        <dsp:cNvSpPr/>
      </dsp:nvSpPr>
      <dsp:spPr>
        <a:xfrm rot="5400000">
          <a:off x="3099475" y="732372"/>
          <a:ext cx="1015855" cy="502681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zh-CN" altLang="en-US" sz="3100" kern="1200" dirty="0" smtClean="0">
              <a:solidFill>
                <a:schemeClr val="bg2">
                  <a:lumMod val="50000"/>
                </a:schemeClr>
              </a:solidFill>
              <a:latin typeface="隶书" pitchFamily="49" charset="-122"/>
              <a:ea typeface="隶书" pitchFamily="49" charset="-122"/>
            </a:rPr>
            <a:t>形式新，跟上时代脚步。</a:t>
          </a:r>
          <a:endParaRPr lang="zh-CN" altLang="en-US" sz="3100" kern="1200" dirty="0">
            <a:solidFill>
              <a:schemeClr val="bg2">
                <a:lumMod val="50000"/>
              </a:schemeClr>
            </a:solidFill>
            <a:latin typeface="隶书" pitchFamily="49" charset="-122"/>
            <a:ea typeface="隶书" pitchFamily="49" charset="-122"/>
          </a:endParaRPr>
        </a:p>
      </dsp:txBody>
      <dsp:txXfrm rot="5400000">
        <a:off x="3099475" y="732372"/>
        <a:ext cx="1015855" cy="502681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0380990-6ED6-47AE-8598-556AB2644009}">
      <dsp:nvSpPr>
        <dsp:cNvPr id="0" name=""/>
        <dsp:cNvSpPr/>
      </dsp:nvSpPr>
      <dsp:spPr>
        <a:xfrm>
          <a:off x="6103630" y="2913719"/>
          <a:ext cx="91440" cy="444828"/>
        </a:xfrm>
        <a:custGeom>
          <a:avLst/>
          <a:gdLst/>
          <a:ahLst/>
          <a:cxnLst/>
          <a:rect l="0" t="0" r="0" b="0"/>
          <a:pathLst>
            <a:path>
              <a:moveTo>
                <a:pt x="45720" y="0"/>
              </a:moveTo>
              <a:lnTo>
                <a:pt x="45720" y="444828"/>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9DE05B6-146B-49F0-BCBE-0A01230FE267}">
      <dsp:nvSpPr>
        <dsp:cNvPr id="0" name=""/>
        <dsp:cNvSpPr/>
      </dsp:nvSpPr>
      <dsp:spPr>
        <a:xfrm>
          <a:off x="4043682" y="1497659"/>
          <a:ext cx="2105668" cy="444828"/>
        </a:xfrm>
        <a:custGeom>
          <a:avLst/>
          <a:gdLst/>
          <a:ahLst/>
          <a:cxnLst/>
          <a:rect l="0" t="0" r="0" b="0"/>
          <a:pathLst>
            <a:path>
              <a:moveTo>
                <a:pt x="0" y="0"/>
              </a:moveTo>
              <a:lnTo>
                <a:pt x="0" y="303137"/>
              </a:lnTo>
              <a:lnTo>
                <a:pt x="2105668" y="303137"/>
              </a:lnTo>
              <a:lnTo>
                <a:pt x="2105668" y="444828"/>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3D9306C-4A67-4123-A189-8926D000DA9F}">
      <dsp:nvSpPr>
        <dsp:cNvPr id="0" name=""/>
        <dsp:cNvSpPr/>
      </dsp:nvSpPr>
      <dsp:spPr>
        <a:xfrm>
          <a:off x="1892294" y="2913719"/>
          <a:ext cx="91440" cy="444828"/>
        </a:xfrm>
        <a:custGeom>
          <a:avLst/>
          <a:gdLst/>
          <a:ahLst/>
          <a:cxnLst/>
          <a:rect l="0" t="0" r="0" b="0"/>
          <a:pathLst>
            <a:path>
              <a:moveTo>
                <a:pt x="45720" y="0"/>
              </a:moveTo>
              <a:lnTo>
                <a:pt x="45720" y="444828"/>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8055444-E475-48FC-89D0-16901D40723E}">
      <dsp:nvSpPr>
        <dsp:cNvPr id="0" name=""/>
        <dsp:cNvSpPr/>
      </dsp:nvSpPr>
      <dsp:spPr>
        <a:xfrm>
          <a:off x="1938014" y="1497659"/>
          <a:ext cx="2105668" cy="444828"/>
        </a:xfrm>
        <a:custGeom>
          <a:avLst/>
          <a:gdLst/>
          <a:ahLst/>
          <a:cxnLst/>
          <a:rect l="0" t="0" r="0" b="0"/>
          <a:pathLst>
            <a:path>
              <a:moveTo>
                <a:pt x="2105668" y="0"/>
              </a:moveTo>
              <a:lnTo>
                <a:pt x="2105668" y="303137"/>
              </a:lnTo>
              <a:lnTo>
                <a:pt x="0" y="303137"/>
              </a:lnTo>
              <a:lnTo>
                <a:pt x="0" y="444828"/>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DE6F737-7154-431F-9870-117BA5EACFBC}">
      <dsp:nvSpPr>
        <dsp:cNvPr id="0" name=""/>
        <dsp:cNvSpPr/>
      </dsp:nvSpPr>
      <dsp:spPr>
        <a:xfrm>
          <a:off x="3278933" y="526429"/>
          <a:ext cx="1529497" cy="97123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2E088F4-E753-4EAD-B0B2-060924A2D2E8}">
      <dsp:nvSpPr>
        <dsp:cNvPr id="0" name=""/>
        <dsp:cNvSpPr/>
      </dsp:nvSpPr>
      <dsp:spPr>
        <a:xfrm>
          <a:off x="3448877" y="687876"/>
          <a:ext cx="1529497" cy="97123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endParaRPr lang="zh-CN" altLang="en-US" sz="4200" i="0" kern="1200" dirty="0"/>
        </a:p>
      </dsp:txBody>
      <dsp:txXfrm>
        <a:off x="3448877" y="687876"/>
        <a:ext cx="1529497" cy="971230"/>
      </dsp:txXfrm>
    </dsp:sp>
    <dsp:sp modelId="{BC070DB2-9BE3-4580-B9EC-6A201DCF71CC}">
      <dsp:nvSpPr>
        <dsp:cNvPr id="0" name=""/>
        <dsp:cNvSpPr/>
      </dsp:nvSpPr>
      <dsp:spPr>
        <a:xfrm>
          <a:off x="1173265" y="1942488"/>
          <a:ext cx="1529497" cy="97123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3945E9B-F467-4146-A445-79D58E4DDE25}">
      <dsp:nvSpPr>
        <dsp:cNvPr id="0" name=""/>
        <dsp:cNvSpPr/>
      </dsp:nvSpPr>
      <dsp:spPr>
        <a:xfrm>
          <a:off x="1343209" y="2103935"/>
          <a:ext cx="1529497" cy="97123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i="0" kern="1200" dirty="0" smtClean="0">
              <a:solidFill>
                <a:srgbClr val="003E6C"/>
              </a:solidFill>
              <a:latin typeface="华文隶书" pitchFamily="2" charset="-122"/>
              <a:ea typeface="华文隶书" pitchFamily="2" charset="-122"/>
            </a:rPr>
            <a:t>精炼</a:t>
          </a:r>
          <a:endParaRPr lang="zh-CN" altLang="en-US" sz="2400" i="0" kern="1200" dirty="0">
            <a:solidFill>
              <a:srgbClr val="003E6C"/>
            </a:solidFill>
            <a:latin typeface="华文隶书" pitchFamily="2" charset="-122"/>
            <a:ea typeface="华文隶书" pitchFamily="2" charset="-122"/>
          </a:endParaRPr>
        </a:p>
      </dsp:txBody>
      <dsp:txXfrm>
        <a:off x="1343209" y="2103935"/>
        <a:ext cx="1529497" cy="971230"/>
      </dsp:txXfrm>
    </dsp:sp>
    <dsp:sp modelId="{4E2054A9-009E-4C7B-AFB3-A820B85CD96D}">
      <dsp:nvSpPr>
        <dsp:cNvPr id="0" name=""/>
        <dsp:cNvSpPr/>
      </dsp:nvSpPr>
      <dsp:spPr>
        <a:xfrm>
          <a:off x="2290" y="3358548"/>
          <a:ext cx="3871447" cy="97123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3318A1D-250C-453A-9368-0CF516E3DF37}">
      <dsp:nvSpPr>
        <dsp:cNvPr id="0" name=""/>
        <dsp:cNvSpPr/>
      </dsp:nvSpPr>
      <dsp:spPr>
        <a:xfrm>
          <a:off x="172234" y="3519995"/>
          <a:ext cx="3871447" cy="97123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zh-CN" altLang="en-US" sz="1800" i="0" kern="1200" dirty="0" smtClean="0">
              <a:solidFill>
                <a:srgbClr val="003E6C"/>
              </a:solidFill>
              <a:latin typeface="华文新魏" pitchFamily="2" charset="-122"/>
              <a:ea typeface="华文新魏" pitchFamily="2" charset="-122"/>
            </a:rPr>
            <a:t>年鉴要求体积小、容量大，承载经过加工精炼后的浓缩信息。</a:t>
          </a:r>
          <a:endParaRPr lang="zh-CN" altLang="en-US" sz="1800" i="0" kern="1200" dirty="0">
            <a:solidFill>
              <a:srgbClr val="003E6C"/>
            </a:solidFill>
            <a:latin typeface="华文新魏" pitchFamily="2" charset="-122"/>
            <a:ea typeface="华文新魏" pitchFamily="2" charset="-122"/>
          </a:endParaRPr>
        </a:p>
      </dsp:txBody>
      <dsp:txXfrm>
        <a:off x="172234" y="3519995"/>
        <a:ext cx="3871447" cy="971230"/>
      </dsp:txXfrm>
    </dsp:sp>
    <dsp:sp modelId="{8D2D2EFD-38EE-4058-A327-E4FE52C75D43}">
      <dsp:nvSpPr>
        <dsp:cNvPr id="0" name=""/>
        <dsp:cNvSpPr/>
      </dsp:nvSpPr>
      <dsp:spPr>
        <a:xfrm>
          <a:off x="5384601" y="1942488"/>
          <a:ext cx="1529497" cy="97123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2C767F1-38AB-4EAA-AF5D-9296A7897722}">
      <dsp:nvSpPr>
        <dsp:cNvPr id="0" name=""/>
        <dsp:cNvSpPr/>
      </dsp:nvSpPr>
      <dsp:spPr>
        <a:xfrm>
          <a:off x="5554546" y="2103935"/>
          <a:ext cx="1529497" cy="97123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i="0" kern="1200" dirty="0" smtClean="0">
              <a:solidFill>
                <a:srgbClr val="003E6C"/>
              </a:solidFill>
              <a:latin typeface="华文隶书" pitchFamily="2" charset="-122"/>
              <a:ea typeface="华文隶书" pitchFamily="2" charset="-122"/>
            </a:rPr>
            <a:t>精确</a:t>
          </a:r>
          <a:endParaRPr lang="zh-CN" altLang="en-US" sz="2400" i="0" kern="1200" dirty="0">
            <a:solidFill>
              <a:srgbClr val="003E6C"/>
            </a:solidFill>
            <a:latin typeface="华文隶书" pitchFamily="2" charset="-122"/>
            <a:ea typeface="华文隶书" pitchFamily="2" charset="-122"/>
          </a:endParaRPr>
        </a:p>
      </dsp:txBody>
      <dsp:txXfrm>
        <a:off x="5554546" y="2103935"/>
        <a:ext cx="1529497" cy="971230"/>
      </dsp:txXfrm>
    </dsp:sp>
    <dsp:sp modelId="{EFCCD68F-984D-4D26-B959-EE549FB23FFD}">
      <dsp:nvSpPr>
        <dsp:cNvPr id="0" name=""/>
        <dsp:cNvSpPr/>
      </dsp:nvSpPr>
      <dsp:spPr>
        <a:xfrm>
          <a:off x="4213626" y="3358548"/>
          <a:ext cx="3871447" cy="97123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8062184-EF19-494E-A74C-37ED8E32623F}">
      <dsp:nvSpPr>
        <dsp:cNvPr id="0" name=""/>
        <dsp:cNvSpPr/>
      </dsp:nvSpPr>
      <dsp:spPr>
        <a:xfrm>
          <a:off x="4383570" y="3519995"/>
          <a:ext cx="3871447" cy="97123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zh-CN" altLang="en-US" sz="1600" i="0" kern="1200" dirty="0" smtClean="0">
              <a:solidFill>
                <a:srgbClr val="003E6C"/>
              </a:solidFill>
              <a:latin typeface="华文新魏" pitchFamily="2" charset="-122"/>
              <a:ea typeface="华文新魏" pitchFamily="2" charset="-122"/>
            </a:rPr>
            <a:t>质量是年鉴的生命。因为年鉴是权威性的大型资料性工具书，所刊载的内容必须做到准确、真实、客观。</a:t>
          </a:r>
          <a:endParaRPr lang="zh-CN" altLang="en-US" sz="1600" i="0" kern="1200" dirty="0">
            <a:solidFill>
              <a:srgbClr val="003E6C"/>
            </a:solidFill>
            <a:latin typeface="华文新魏" pitchFamily="2" charset="-122"/>
            <a:ea typeface="华文新魏" pitchFamily="2" charset="-122"/>
          </a:endParaRPr>
        </a:p>
      </dsp:txBody>
      <dsp:txXfrm>
        <a:off x="4383570" y="3519995"/>
        <a:ext cx="3871447" cy="97123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DEC6252-EEE9-4C88-A8E6-7BC10CF75124}">
      <dsp:nvSpPr>
        <dsp:cNvPr id="0" name=""/>
        <dsp:cNvSpPr/>
      </dsp:nvSpPr>
      <dsp:spPr>
        <a:xfrm>
          <a:off x="0" y="258578"/>
          <a:ext cx="4767262" cy="4767262"/>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D95D23-BCA9-4007-B7B6-FABDCB1DC030}">
      <dsp:nvSpPr>
        <dsp:cNvPr id="0" name=""/>
        <dsp:cNvSpPr/>
      </dsp:nvSpPr>
      <dsp:spPr>
        <a:xfrm>
          <a:off x="2383631" y="247947"/>
          <a:ext cx="5561806" cy="476726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zh-CN" altLang="en-US" sz="2400" b="0" kern="1200" dirty="0" smtClean="0">
              <a:solidFill>
                <a:srgbClr val="002060"/>
              </a:solidFill>
              <a:latin typeface="华文隶书" pitchFamily="2" charset="-122"/>
              <a:ea typeface="华文隶书" pitchFamily="2" charset="-122"/>
            </a:rPr>
            <a:t>标题</a:t>
          </a:r>
          <a:endParaRPr lang="zh-CN" altLang="en-US" sz="2400" kern="1200" dirty="0">
            <a:solidFill>
              <a:srgbClr val="002060"/>
            </a:solidFill>
            <a:latin typeface="华文隶书" pitchFamily="2" charset="-122"/>
            <a:ea typeface="华文隶书" pitchFamily="2" charset="-122"/>
          </a:endParaRPr>
        </a:p>
      </dsp:txBody>
      <dsp:txXfrm>
        <a:off x="2383631" y="247947"/>
        <a:ext cx="5561806" cy="1013043"/>
      </dsp:txXfrm>
    </dsp:sp>
    <dsp:sp modelId="{492B01EA-747D-4657-A8B6-3422B8A8FC8A}">
      <dsp:nvSpPr>
        <dsp:cNvPr id="0" name=""/>
        <dsp:cNvSpPr/>
      </dsp:nvSpPr>
      <dsp:spPr>
        <a:xfrm>
          <a:off x="625703" y="1271621"/>
          <a:ext cx="3515856" cy="3515856"/>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ACC9E1-5E0B-4801-BDF0-D6305A0179EE}">
      <dsp:nvSpPr>
        <dsp:cNvPr id="0" name=""/>
        <dsp:cNvSpPr/>
      </dsp:nvSpPr>
      <dsp:spPr>
        <a:xfrm>
          <a:off x="2383631" y="1271621"/>
          <a:ext cx="5561806" cy="3515856"/>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zh-CN" altLang="en-US" sz="2400" b="0" kern="1200" dirty="0" smtClean="0">
              <a:solidFill>
                <a:srgbClr val="002060"/>
              </a:solidFill>
              <a:latin typeface="华文隶书" pitchFamily="2" charset="-122"/>
              <a:ea typeface="华文隶书" pitchFamily="2" charset="-122"/>
            </a:rPr>
            <a:t>导语</a:t>
          </a:r>
          <a:endParaRPr lang="zh-CN" altLang="en-US" sz="2400" b="0" kern="1200" dirty="0">
            <a:solidFill>
              <a:srgbClr val="002060"/>
            </a:solidFill>
            <a:latin typeface="华文隶书" pitchFamily="2" charset="-122"/>
            <a:ea typeface="华文隶书" pitchFamily="2" charset="-122"/>
          </a:endParaRPr>
        </a:p>
      </dsp:txBody>
      <dsp:txXfrm>
        <a:off x="2383631" y="1271621"/>
        <a:ext cx="5561806" cy="1013043"/>
      </dsp:txXfrm>
    </dsp:sp>
    <dsp:sp modelId="{8B0D2E46-3AB4-4607-A3D6-5DCB0CA417C8}">
      <dsp:nvSpPr>
        <dsp:cNvPr id="0" name=""/>
        <dsp:cNvSpPr/>
      </dsp:nvSpPr>
      <dsp:spPr>
        <a:xfrm>
          <a:off x="1251406" y="2284664"/>
          <a:ext cx="2264449" cy="2264449"/>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F725F7-CC58-40AF-B269-CDACB5129DD5}">
      <dsp:nvSpPr>
        <dsp:cNvPr id="0" name=""/>
        <dsp:cNvSpPr/>
      </dsp:nvSpPr>
      <dsp:spPr>
        <a:xfrm>
          <a:off x="2383631" y="2284664"/>
          <a:ext cx="5561806" cy="226444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zh-CN" altLang="en-US" sz="2400" b="0" kern="1200" dirty="0" smtClean="0">
              <a:solidFill>
                <a:srgbClr val="002060"/>
              </a:solidFill>
              <a:latin typeface="华文隶书" pitchFamily="2" charset="-122"/>
              <a:ea typeface="华文隶书" pitchFamily="2" charset="-122"/>
            </a:rPr>
            <a:t>释文（条目的主体）</a:t>
          </a:r>
          <a:endParaRPr lang="zh-CN" altLang="en-US" sz="2400" kern="1200" dirty="0">
            <a:solidFill>
              <a:srgbClr val="002060"/>
            </a:solidFill>
            <a:latin typeface="华文隶书" pitchFamily="2" charset="-122"/>
            <a:ea typeface="华文隶书" pitchFamily="2" charset="-122"/>
          </a:endParaRPr>
        </a:p>
      </dsp:txBody>
      <dsp:txXfrm>
        <a:off x="2383631" y="2284664"/>
        <a:ext cx="5561806" cy="1013043"/>
      </dsp:txXfrm>
    </dsp:sp>
    <dsp:sp modelId="{F61899BD-5140-4F5B-A5A7-0022FA0DAA2B}">
      <dsp:nvSpPr>
        <dsp:cNvPr id="0" name=""/>
        <dsp:cNvSpPr/>
      </dsp:nvSpPr>
      <dsp:spPr>
        <a:xfrm>
          <a:off x="1877109" y="3297708"/>
          <a:ext cx="1013043" cy="1013043"/>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5BD2F4-DB99-4267-81DA-68A8A4031555}">
      <dsp:nvSpPr>
        <dsp:cNvPr id="0" name=""/>
        <dsp:cNvSpPr/>
      </dsp:nvSpPr>
      <dsp:spPr>
        <a:xfrm>
          <a:off x="2383631" y="3297708"/>
          <a:ext cx="5561806" cy="1013043"/>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zh-CN" sz="2400" b="1" kern="1200" dirty="0" smtClean="0">
              <a:solidFill>
                <a:srgbClr val="002060"/>
              </a:solidFill>
              <a:latin typeface="华文隶书" pitchFamily="2" charset="-122"/>
              <a:ea typeface="华文隶书" pitchFamily="2" charset="-122"/>
            </a:rPr>
            <a:t>作者</a:t>
          </a:r>
          <a:endParaRPr lang="en-US" altLang="zh-CN" sz="2400" b="1" kern="1200" dirty="0" smtClean="0">
            <a:solidFill>
              <a:srgbClr val="002060"/>
            </a:solidFill>
            <a:latin typeface="华文隶书" pitchFamily="2" charset="-122"/>
            <a:ea typeface="华文隶书" pitchFamily="2" charset="-122"/>
          </a:endParaRPr>
        </a:p>
        <a:p>
          <a:pPr lvl="0" algn="ctr" defTabSz="1066800" rtl="0">
            <a:lnSpc>
              <a:spcPct val="90000"/>
            </a:lnSpc>
            <a:spcBef>
              <a:spcPct val="0"/>
            </a:spcBef>
            <a:spcAft>
              <a:spcPct val="35000"/>
            </a:spcAft>
          </a:pPr>
          <a:r>
            <a:rPr lang="zh-CN" sz="2200" b="0" kern="1200" dirty="0" smtClean="0">
              <a:solidFill>
                <a:srgbClr val="FF0000"/>
              </a:solidFill>
              <a:latin typeface="华文新魏" pitchFamily="2" charset="-122"/>
              <a:ea typeface="华文新魏" pitchFamily="2" charset="-122"/>
            </a:rPr>
            <a:t>作者要求使用真名，不使用笔名和单位名</a:t>
          </a:r>
          <a:endParaRPr lang="zh-CN" sz="2200" b="1" kern="1200" dirty="0">
            <a:solidFill>
              <a:srgbClr val="FF0000"/>
            </a:solidFill>
            <a:latin typeface="华文新魏" pitchFamily="2" charset="-122"/>
            <a:ea typeface="华文新魏" pitchFamily="2" charset="-122"/>
          </a:endParaRPr>
        </a:p>
      </dsp:txBody>
      <dsp:txXfrm>
        <a:off x="2383631" y="3297708"/>
        <a:ext cx="5561806" cy="1013043"/>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AF3D50E-46AF-49A8-8FCB-E4974BEF6170}">
      <dsp:nvSpPr>
        <dsp:cNvPr id="0" name=""/>
        <dsp:cNvSpPr/>
      </dsp:nvSpPr>
      <dsp:spPr>
        <a:xfrm>
          <a:off x="0" y="72007"/>
          <a:ext cx="6096000" cy="1708688"/>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t" anchorCtr="0">
          <a:noAutofit/>
        </a:bodyPr>
        <a:lstStyle/>
        <a:p>
          <a:pPr lvl="0" algn="l" defTabSz="577850">
            <a:lnSpc>
              <a:spcPct val="90000"/>
            </a:lnSpc>
            <a:spcBef>
              <a:spcPct val="0"/>
            </a:spcBef>
            <a:spcAft>
              <a:spcPct val="35000"/>
            </a:spcAft>
          </a:pPr>
          <a:endParaRPr lang="zh-CN" altLang="en-US" sz="1300" kern="1200" dirty="0"/>
        </a:p>
        <a:p>
          <a:pPr marL="228600" lvl="1" indent="-228600" algn="l" defTabSz="889000">
            <a:lnSpc>
              <a:spcPct val="90000"/>
            </a:lnSpc>
            <a:spcBef>
              <a:spcPct val="0"/>
            </a:spcBef>
            <a:spcAft>
              <a:spcPct val="15000"/>
            </a:spcAft>
            <a:buChar char="••"/>
          </a:pPr>
          <a:r>
            <a:rPr lang="zh-CN" altLang="en-US" sz="2000" kern="1200" dirty="0" smtClean="0">
              <a:solidFill>
                <a:schemeClr val="accent5">
                  <a:lumMod val="40000"/>
                  <a:lumOff val="60000"/>
                </a:schemeClr>
              </a:solidFill>
              <a:latin typeface="方正姚体" pitchFamily="2" charset="-122"/>
              <a:ea typeface="方正姚体" pitchFamily="2" charset="-122"/>
            </a:rPr>
            <a:t>全称要准确</a:t>
          </a:r>
          <a:endParaRPr lang="zh-CN" altLang="en-US" sz="2000" kern="1200" dirty="0">
            <a:solidFill>
              <a:schemeClr val="accent5">
                <a:lumMod val="40000"/>
                <a:lumOff val="60000"/>
              </a:schemeClr>
            </a:solidFill>
            <a:latin typeface="方正姚体" pitchFamily="2" charset="-122"/>
            <a:ea typeface="方正姚体" pitchFamily="2" charset="-122"/>
          </a:endParaRPr>
        </a:p>
        <a:p>
          <a:pPr marL="228600" lvl="1" indent="-228600" algn="l" defTabSz="889000">
            <a:lnSpc>
              <a:spcPct val="90000"/>
            </a:lnSpc>
            <a:spcBef>
              <a:spcPct val="0"/>
            </a:spcBef>
            <a:spcAft>
              <a:spcPct val="15000"/>
            </a:spcAft>
            <a:buChar char="••"/>
          </a:pPr>
          <a:r>
            <a:rPr lang="zh-CN" altLang="en-US" sz="2000" kern="1200" dirty="0" smtClean="0">
              <a:solidFill>
                <a:schemeClr val="accent5">
                  <a:lumMod val="40000"/>
                  <a:lumOff val="60000"/>
                </a:schemeClr>
              </a:solidFill>
              <a:latin typeface="方正姚体" pitchFamily="2" charset="-122"/>
              <a:ea typeface="方正姚体" pitchFamily="2" charset="-122"/>
            </a:rPr>
            <a:t>简称要规范</a:t>
          </a:r>
          <a:endParaRPr lang="zh-CN" altLang="en-US" sz="2000" kern="1200" dirty="0">
            <a:solidFill>
              <a:schemeClr val="accent5">
                <a:lumMod val="40000"/>
                <a:lumOff val="60000"/>
              </a:schemeClr>
            </a:solidFill>
            <a:latin typeface="方正姚体" pitchFamily="2" charset="-122"/>
            <a:ea typeface="方正姚体" pitchFamily="2" charset="-122"/>
          </a:endParaRPr>
        </a:p>
        <a:p>
          <a:pPr marL="228600" lvl="1" indent="-228600" algn="l" defTabSz="889000">
            <a:lnSpc>
              <a:spcPct val="90000"/>
            </a:lnSpc>
            <a:spcBef>
              <a:spcPct val="0"/>
            </a:spcBef>
            <a:spcAft>
              <a:spcPct val="15000"/>
            </a:spcAft>
            <a:buChar char="••"/>
          </a:pPr>
          <a:r>
            <a:rPr lang="zh-CN" altLang="en-US" sz="2000" kern="1200" dirty="0" smtClean="0">
              <a:solidFill>
                <a:schemeClr val="accent5">
                  <a:lumMod val="40000"/>
                  <a:lumOff val="60000"/>
                </a:schemeClr>
              </a:solidFill>
              <a:latin typeface="方正姚体" pitchFamily="2" charset="-122"/>
              <a:ea typeface="方正姚体" pitchFamily="2" charset="-122"/>
            </a:rPr>
            <a:t>全称、简称的使用</a:t>
          </a:r>
          <a:endParaRPr lang="zh-CN" altLang="en-US" sz="2000" kern="1200" dirty="0">
            <a:solidFill>
              <a:schemeClr val="accent5">
                <a:lumMod val="40000"/>
                <a:lumOff val="60000"/>
              </a:schemeClr>
            </a:solidFill>
            <a:latin typeface="方正姚体" pitchFamily="2" charset="-122"/>
            <a:ea typeface="方正姚体" pitchFamily="2" charset="-122"/>
          </a:endParaRPr>
        </a:p>
      </dsp:txBody>
      <dsp:txXfrm>
        <a:off x="1292118" y="72007"/>
        <a:ext cx="4803881" cy="1708688"/>
      </dsp:txXfrm>
    </dsp:sp>
    <dsp:sp modelId="{8020ABB0-85E5-4EA3-940E-DEE2148027FE}">
      <dsp:nvSpPr>
        <dsp:cNvPr id="0" name=""/>
        <dsp:cNvSpPr/>
      </dsp:nvSpPr>
      <dsp:spPr>
        <a:xfrm>
          <a:off x="445048" y="618306"/>
          <a:ext cx="508979" cy="408921"/>
        </a:xfrm>
        <a:prstGeom prst="roundRect">
          <a:avLst>
            <a:gd name="adj" fmla="val 10000"/>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CCDE55BC-3B4F-4113-8E2C-0B94F55988B7}">
      <dsp:nvSpPr>
        <dsp:cNvPr id="0" name=""/>
        <dsp:cNvSpPr/>
      </dsp:nvSpPr>
      <dsp:spPr>
        <a:xfrm>
          <a:off x="0" y="1819743"/>
          <a:ext cx="6096000" cy="1472387"/>
        </a:xfrm>
        <a:prstGeom prst="roundRect">
          <a:avLst>
            <a:gd name="adj" fmla="val 10000"/>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zh-CN" altLang="en-US" sz="1800" b="1" kern="1200" dirty="0" smtClean="0">
              <a:solidFill>
                <a:schemeClr val="accent5">
                  <a:lumMod val="20000"/>
                  <a:lumOff val="80000"/>
                </a:schemeClr>
              </a:solidFill>
              <a:latin typeface="方正姚体" pitchFamily="2" charset="-122"/>
              <a:ea typeface="方正姚体" pitchFamily="2" charset="-122"/>
            </a:rPr>
            <a:t>单位名称变更的</a:t>
          </a:r>
          <a:r>
            <a:rPr lang="zh-CN" altLang="en-US" sz="1800" b="1" kern="1200" dirty="0" smtClean="0">
              <a:solidFill>
                <a:srgbClr val="FF0000"/>
              </a:solidFill>
              <a:latin typeface="方正姚体" pitchFamily="2" charset="-122"/>
              <a:ea typeface="方正姚体" pitchFamily="2" charset="-122"/>
            </a:rPr>
            <a:t>如需同时出现时，旧名称在前，新名称在后。</a:t>
          </a:r>
          <a:r>
            <a:rPr lang="zh-CN" altLang="en-US" sz="1800" b="1" kern="1200" dirty="0" smtClean="0">
              <a:solidFill>
                <a:srgbClr val="4BCDDF"/>
              </a:solidFill>
              <a:latin typeface="方正姚体" pitchFamily="2" charset="-122"/>
              <a:ea typeface="方正姚体" pitchFamily="2" charset="-122"/>
            </a:rPr>
            <a:t>条目中，根据条目时间和更名时间，确定使用的名称。</a:t>
          </a:r>
          <a:r>
            <a:rPr lang="zh-CN" altLang="en-US" sz="1800" b="1" kern="1200" dirty="0" smtClean="0">
              <a:solidFill>
                <a:schemeClr val="bg1"/>
              </a:solidFill>
              <a:latin typeface="方正姚体" pitchFamily="2" charset="-122"/>
              <a:ea typeface="方正姚体" pitchFamily="2" charset="-122"/>
            </a:rPr>
            <a:t>（北京教育年鉴的规定）</a:t>
          </a:r>
          <a:endParaRPr lang="zh-CN" altLang="en-US" sz="1800" b="1" kern="1200" dirty="0">
            <a:solidFill>
              <a:schemeClr val="bg1"/>
            </a:solidFill>
            <a:latin typeface="方正姚体" pitchFamily="2" charset="-122"/>
            <a:ea typeface="方正姚体" pitchFamily="2" charset="-122"/>
          </a:endParaRPr>
        </a:p>
      </dsp:txBody>
      <dsp:txXfrm>
        <a:off x="1292118" y="1819743"/>
        <a:ext cx="4803881" cy="1472387"/>
      </dsp:txXfrm>
    </dsp:sp>
    <dsp:sp modelId="{FE9ECE80-46F1-48B4-B99F-77610FE50D93}">
      <dsp:nvSpPr>
        <dsp:cNvPr id="0" name=""/>
        <dsp:cNvSpPr/>
      </dsp:nvSpPr>
      <dsp:spPr>
        <a:xfrm>
          <a:off x="72918" y="1951601"/>
          <a:ext cx="1219200" cy="1132397"/>
        </a:xfrm>
        <a:prstGeom prst="roundRect">
          <a:avLst>
            <a:gd name="adj" fmla="val 10000"/>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2638B34F-58EF-45B4-A2D4-C4EDEFFF44E2}">
      <dsp:nvSpPr>
        <dsp:cNvPr id="0" name=""/>
        <dsp:cNvSpPr/>
      </dsp:nvSpPr>
      <dsp:spPr>
        <a:xfrm>
          <a:off x="0" y="3326913"/>
          <a:ext cx="6096000" cy="1137100"/>
        </a:xfrm>
        <a:prstGeom prst="roundRect">
          <a:avLst>
            <a:gd name="adj" fmla="val 10000"/>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zh-CN" altLang="en-US" sz="1800" b="1" i="0" kern="1200" dirty="0" smtClean="0">
              <a:solidFill>
                <a:schemeClr val="accent5">
                  <a:lumMod val="20000"/>
                  <a:lumOff val="80000"/>
                </a:schemeClr>
              </a:solidFill>
              <a:latin typeface="方正姚体" pitchFamily="2" charset="-122"/>
              <a:ea typeface="方正姚体" pitchFamily="2" charset="-122"/>
            </a:rPr>
            <a:t>外国首脑名字要准确，以新华社、人民日报等官方媒体刊登的规范名称为准。</a:t>
          </a:r>
          <a:endParaRPr lang="zh-CN" altLang="en-US" sz="1800" b="1" kern="1200" dirty="0">
            <a:solidFill>
              <a:schemeClr val="accent5">
                <a:lumMod val="20000"/>
                <a:lumOff val="80000"/>
              </a:schemeClr>
            </a:solidFill>
            <a:latin typeface="方正姚体" pitchFamily="2" charset="-122"/>
            <a:ea typeface="方正姚体" pitchFamily="2" charset="-122"/>
          </a:endParaRPr>
        </a:p>
      </dsp:txBody>
      <dsp:txXfrm>
        <a:off x="1292118" y="3326913"/>
        <a:ext cx="4803881" cy="1137100"/>
      </dsp:txXfrm>
    </dsp:sp>
    <dsp:sp modelId="{235ECA73-B9E9-40DE-BA04-01B7E9BB3691}">
      <dsp:nvSpPr>
        <dsp:cNvPr id="0" name=""/>
        <dsp:cNvSpPr/>
      </dsp:nvSpPr>
      <dsp:spPr>
        <a:xfrm>
          <a:off x="72918" y="3463108"/>
          <a:ext cx="1219200" cy="864710"/>
        </a:xfrm>
        <a:prstGeom prst="roundRect">
          <a:avLst>
            <a:gd name="adj" fmla="val 10000"/>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2946400" cy="493713"/>
          </a:xfrm>
          <a:prstGeom prst="rect">
            <a:avLst/>
          </a:prstGeom>
          <a:noFill/>
          <a:ln w="9525">
            <a:noFill/>
            <a:miter lim="800000"/>
            <a:headEnd/>
            <a:tailEnd/>
          </a:ln>
          <a:effectLst/>
        </p:spPr>
        <p:txBody>
          <a:bodyPr vert="horz" wrap="square" lIns="91824" tIns="45912" rIns="91824" bIns="45912" numCol="1" anchor="t" anchorCtr="0" compatLnSpc="1">
            <a:prstTxWarp prst="textNoShape">
              <a:avLst/>
            </a:prstTxWarp>
          </a:bodyPr>
          <a:lstStyle>
            <a:lvl1pPr algn="l" eaLnBrk="0" latinLnBrk="0" hangingPunct="0">
              <a:defRPr kumimoji="0" sz="1200" i="0">
                <a:solidFill>
                  <a:schemeClr val="tx1"/>
                </a:solidFill>
                <a:latin typeface="Arial" charset="0"/>
                <a:ea typeface="宋体" pitchFamily="2" charset="-122"/>
                <a:cs typeface="+mn-cs"/>
              </a:defRPr>
            </a:lvl1pPr>
          </a:lstStyle>
          <a:p>
            <a:pPr>
              <a:defRPr/>
            </a:pPr>
            <a:endParaRPr lang="zh-CN" altLang="en-US"/>
          </a:p>
        </p:txBody>
      </p:sp>
      <p:sp>
        <p:nvSpPr>
          <p:cNvPr id="47107" name="Rectangle 3"/>
          <p:cNvSpPr>
            <a:spLocks noGrp="1" noChangeArrowheads="1"/>
          </p:cNvSpPr>
          <p:nvPr>
            <p:ph type="dt" sz="quarter" idx="1"/>
          </p:nvPr>
        </p:nvSpPr>
        <p:spPr bwMode="auto">
          <a:xfrm>
            <a:off x="3849688" y="0"/>
            <a:ext cx="2946400" cy="493713"/>
          </a:xfrm>
          <a:prstGeom prst="rect">
            <a:avLst/>
          </a:prstGeom>
          <a:noFill/>
          <a:ln w="9525">
            <a:noFill/>
            <a:miter lim="800000"/>
            <a:headEnd/>
            <a:tailEnd/>
          </a:ln>
          <a:effectLst/>
        </p:spPr>
        <p:txBody>
          <a:bodyPr vert="horz" wrap="square" lIns="91824" tIns="45912" rIns="91824" bIns="45912" numCol="1" anchor="t" anchorCtr="0" compatLnSpc="1">
            <a:prstTxWarp prst="textNoShape">
              <a:avLst/>
            </a:prstTxWarp>
          </a:bodyPr>
          <a:lstStyle>
            <a:lvl1pPr algn="r" eaLnBrk="0" latinLnBrk="0" hangingPunct="0">
              <a:defRPr kumimoji="0" sz="1200" i="0">
                <a:solidFill>
                  <a:schemeClr val="tx1"/>
                </a:solidFill>
                <a:latin typeface="Arial" charset="0"/>
                <a:ea typeface="宋体" pitchFamily="2" charset="-122"/>
                <a:cs typeface="+mn-cs"/>
              </a:defRPr>
            </a:lvl1pPr>
          </a:lstStyle>
          <a:p>
            <a:pPr>
              <a:defRPr/>
            </a:pPr>
            <a:fld id="{33842AC4-7E5F-436A-9AE5-28F8ADEDE915}" type="datetimeFigureOut">
              <a:rPr lang="zh-CN" altLang="en-US"/>
              <a:pPr>
                <a:defRPr/>
              </a:pPr>
              <a:t>2015/3/9</a:t>
            </a:fld>
            <a:endParaRPr lang="en-US" altLang="zh-CN"/>
          </a:p>
        </p:txBody>
      </p:sp>
      <p:sp>
        <p:nvSpPr>
          <p:cNvPr id="47108" name="Rectangle 4"/>
          <p:cNvSpPr>
            <a:spLocks noGrp="1" noChangeArrowheads="1"/>
          </p:cNvSpPr>
          <p:nvPr>
            <p:ph type="ftr" sz="quarter" idx="2"/>
          </p:nvPr>
        </p:nvSpPr>
        <p:spPr bwMode="auto">
          <a:xfrm>
            <a:off x="0" y="9378950"/>
            <a:ext cx="2946400" cy="493713"/>
          </a:xfrm>
          <a:prstGeom prst="rect">
            <a:avLst/>
          </a:prstGeom>
          <a:noFill/>
          <a:ln w="9525">
            <a:noFill/>
            <a:miter lim="800000"/>
            <a:headEnd/>
            <a:tailEnd/>
          </a:ln>
          <a:effectLst/>
        </p:spPr>
        <p:txBody>
          <a:bodyPr vert="horz" wrap="square" lIns="91824" tIns="45912" rIns="91824" bIns="45912" numCol="1" anchor="b" anchorCtr="0" compatLnSpc="1">
            <a:prstTxWarp prst="textNoShape">
              <a:avLst/>
            </a:prstTxWarp>
          </a:bodyPr>
          <a:lstStyle>
            <a:lvl1pPr algn="l" eaLnBrk="0" latinLnBrk="0" hangingPunct="0">
              <a:defRPr kumimoji="0" sz="1200" i="0">
                <a:solidFill>
                  <a:schemeClr val="tx1"/>
                </a:solidFill>
                <a:latin typeface="Arial" charset="0"/>
                <a:ea typeface="宋体" pitchFamily="2" charset="-122"/>
                <a:cs typeface="+mn-cs"/>
              </a:defRPr>
            </a:lvl1pPr>
          </a:lstStyle>
          <a:p>
            <a:pPr>
              <a:defRPr/>
            </a:pPr>
            <a:endParaRPr lang="en-US" altLang="zh-CN"/>
          </a:p>
        </p:txBody>
      </p:sp>
      <p:sp>
        <p:nvSpPr>
          <p:cNvPr id="47109" name="Rectangle 5"/>
          <p:cNvSpPr>
            <a:spLocks noGrp="1" noChangeArrowheads="1"/>
          </p:cNvSpPr>
          <p:nvPr>
            <p:ph type="sldNum" sz="quarter" idx="3"/>
          </p:nvPr>
        </p:nvSpPr>
        <p:spPr bwMode="auto">
          <a:xfrm>
            <a:off x="3849688" y="9378950"/>
            <a:ext cx="2946400" cy="493713"/>
          </a:xfrm>
          <a:prstGeom prst="rect">
            <a:avLst/>
          </a:prstGeom>
          <a:noFill/>
          <a:ln w="9525">
            <a:noFill/>
            <a:miter lim="800000"/>
            <a:headEnd/>
            <a:tailEnd/>
          </a:ln>
          <a:effectLst/>
        </p:spPr>
        <p:txBody>
          <a:bodyPr vert="horz" wrap="square" lIns="91824" tIns="45912" rIns="91824" bIns="45912" numCol="1" anchor="b" anchorCtr="0" compatLnSpc="1">
            <a:prstTxWarp prst="textNoShape">
              <a:avLst/>
            </a:prstTxWarp>
          </a:bodyPr>
          <a:lstStyle>
            <a:lvl1pPr algn="r" eaLnBrk="0" latinLnBrk="0" hangingPunct="0">
              <a:defRPr kumimoji="0" sz="1200" i="0">
                <a:solidFill>
                  <a:schemeClr val="tx1"/>
                </a:solidFill>
                <a:latin typeface="Arial" charset="0"/>
                <a:ea typeface="宋体" pitchFamily="2" charset="-122"/>
                <a:cs typeface="+mn-cs"/>
              </a:defRPr>
            </a:lvl1pPr>
          </a:lstStyle>
          <a:p>
            <a:pPr>
              <a:defRPr/>
            </a:pPr>
            <a:fld id="{31D52736-209F-422A-9ED0-615B97BF3CC1}"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6400" cy="493713"/>
          </a:xfrm>
          <a:prstGeom prst="rect">
            <a:avLst/>
          </a:prstGeom>
        </p:spPr>
        <p:txBody>
          <a:bodyPr vert="horz" lIns="91824" tIns="45912" rIns="91824" bIns="45912" rtlCol="0"/>
          <a:lstStyle>
            <a:lvl1pPr algn="l" latinLnBrk="0">
              <a:defRPr kumimoji="0" sz="1200" i="0">
                <a:solidFill>
                  <a:schemeClr val="tx1"/>
                </a:solidFill>
                <a:latin typeface="Arial" charset="0"/>
                <a:ea typeface="宋体" pitchFamily="2" charset="-122"/>
                <a:cs typeface="+mn-cs"/>
              </a:defRPr>
            </a:lvl1pPr>
          </a:lstStyle>
          <a:p>
            <a:pPr>
              <a:defRPr/>
            </a:pPr>
            <a:endParaRPr lang="zh-CN" altLang="en-US"/>
          </a:p>
        </p:txBody>
      </p:sp>
      <p:sp>
        <p:nvSpPr>
          <p:cNvPr id="3" name="日期占位符 2"/>
          <p:cNvSpPr>
            <a:spLocks noGrp="1"/>
          </p:cNvSpPr>
          <p:nvPr>
            <p:ph type="dt" idx="1"/>
          </p:nvPr>
        </p:nvSpPr>
        <p:spPr>
          <a:xfrm>
            <a:off x="3849688" y="0"/>
            <a:ext cx="2946400" cy="493713"/>
          </a:xfrm>
          <a:prstGeom prst="rect">
            <a:avLst/>
          </a:prstGeom>
        </p:spPr>
        <p:txBody>
          <a:bodyPr vert="horz" lIns="91824" tIns="45912" rIns="91824" bIns="45912" rtlCol="0"/>
          <a:lstStyle>
            <a:lvl1pPr algn="r" latinLnBrk="0">
              <a:defRPr kumimoji="0" sz="1200" i="0">
                <a:solidFill>
                  <a:schemeClr val="tx1"/>
                </a:solidFill>
                <a:latin typeface="Arial" charset="0"/>
                <a:ea typeface="宋体" pitchFamily="2" charset="-122"/>
                <a:cs typeface="+mn-cs"/>
              </a:defRPr>
            </a:lvl1pPr>
          </a:lstStyle>
          <a:p>
            <a:pPr>
              <a:defRPr/>
            </a:pPr>
            <a:fld id="{18A806AD-B3DA-408B-BCEB-BFE6D331B7A8}" type="datetimeFigureOut">
              <a:rPr lang="zh-CN" altLang="en-US"/>
              <a:pPr>
                <a:defRPr/>
              </a:pPr>
              <a:t>2015/3/9</a:t>
            </a:fld>
            <a:endParaRPr lang="zh-CN" altLang="en-US"/>
          </a:p>
        </p:txBody>
      </p:sp>
      <p:sp>
        <p:nvSpPr>
          <p:cNvPr id="4" name="幻灯片图像占位符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824" tIns="45912" rIns="91824" bIns="45912" rtlCol="0" anchor="ctr"/>
          <a:lstStyle/>
          <a:p>
            <a:pPr lvl="0"/>
            <a:endParaRPr lang="zh-CN" altLang="en-US" noProof="0" smtClean="0"/>
          </a:p>
        </p:txBody>
      </p:sp>
      <p:sp>
        <p:nvSpPr>
          <p:cNvPr id="5" name="备注占位符 4"/>
          <p:cNvSpPr>
            <a:spLocks noGrp="1"/>
          </p:cNvSpPr>
          <p:nvPr>
            <p:ph type="body" sz="quarter" idx="3"/>
          </p:nvPr>
        </p:nvSpPr>
        <p:spPr>
          <a:xfrm>
            <a:off x="679450" y="4689475"/>
            <a:ext cx="5438775" cy="4445000"/>
          </a:xfrm>
          <a:prstGeom prst="rect">
            <a:avLst/>
          </a:prstGeom>
        </p:spPr>
        <p:txBody>
          <a:bodyPr vert="horz" lIns="91824" tIns="45912" rIns="91824" bIns="45912"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9378950"/>
            <a:ext cx="2946400" cy="493713"/>
          </a:xfrm>
          <a:prstGeom prst="rect">
            <a:avLst/>
          </a:prstGeom>
        </p:spPr>
        <p:txBody>
          <a:bodyPr vert="horz" lIns="91824" tIns="45912" rIns="91824" bIns="45912" rtlCol="0" anchor="b"/>
          <a:lstStyle>
            <a:lvl1pPr algn="l" latinLnBrk="0">
              <a:defRPr kumimoji="0" sz="1200" i="0">
                <a:solidFill>
                  <a:schemeClr val="tx1"/>
                </a:solidFill>
                <a:latin typeface="Arial" charset="0"/>
                <a:ea typeface="宋体" pitchFamily="2" charset="-122"/>
                <a:cs typeface="+mn-cs"/>
              </a:defRPr>
            </a:lvl1pPr>
          </a:lstStyle>
          <a:p>
            <a:pPr>
              <a:defRPr/>
            </a:pPr>
            <a:endParaRPr lang="zh-CN" altLang="en-US"/>
          </a:p>
        </p:txBody>
      </p:sp>
      <p:sp>
        <p:nvSpPr>
          <p:cNvPr id="7" name="灯片编号占位符 6"/>
          <p:cNvSpPr>
            <a:spLocks noGrp="1"/>
          </p:cNvSpPr>
          <p:nvPr>
            <p:ph type="sldNum" sz="quarter" idx="5"/>
          </p:nvPr>
        </p:nvSpPr>
        <p:spPr>
          <a:xfrm>
            <a:off x="3849688" y="9378950"/>
            <a:ext cx="2946400" cy="493713"/>
          </a:xfrm>
          <a:prstGeom prst="rect">
            <a:avLst/>
          </a:prstGeom>
        </p:spPr>
        <p:txBody>
          <a:bodyPr vert="horz" lIns="91824" tIns="45912" rIns="91824" bIns="45912" rtlCol="0" anchor="b"/>
          <a:lstStyle>
            <a:lvl1pPr algn="r" latinLnBrk="0">
              <a:defRPr kumimoji="0" sz="1200" i="0">
                <a:solidFill>
                  <a:schemeClr val="tx1"/>
                </a:solidFill>
                <a:latin typeface="Arial" charset="0"/>
                <a:ea typeface="宋体" pitchFamily="2" charset="-122"/>
                <a:cs typeface="+mn-cs"/>
              </a:defRPr>
            </a:lvl1pPr>
          </a:lstStyle>
          <a:p>
            <a:pPr>
              <a:defRPr/>
            </a:pPr>
            <a:fld id="{91C183E6-2B45-40B9-9953-55E393AA8F64}"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91C183E6-2B45-40B9-9953-55E393AA8F64}" type="slidenum">
              <a:rPr lang="zh-CN" altLang="en-US" smtClean="0"/>
              <a:pPr>
                <a:defRPr/>
              </a:pPr>
              <a:t>65</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2FF9FB46-5C8E-4970-9C13-5F3F1584B42B}" type="datetimeFigureOut">
              <a:rPr lang="zh-CN" altLang="en-US"/>
              <a:pPr>
                <a:defRPr/>
              </a:pPr>
              <a:t>2015/3/9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66A2547-ECE7-4E69-A59B-AA9E4020A49B}"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DF6AFA1C-AE02-4913-9CBD-6E269FC935BA}" type="datetimeFigureOut">
              <a:rPr lang="zh-CN" altLang="en-US"/>
              <a:pPr>
                <a:defRPr/>
              </a:pPr>
              <a:t>2015/3/9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BE46B25-8529-4EE7-9E91-0658CCB4D83B}"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5CA085E0-0F05-4F4C-AA76-6FE6A6BF32D1}" type="datetimeFigureOut">
              <a:rPr lang="zh-CN" altLang="en-US"/>
              <a:pPr>
                <a:defRPr/>
              </a:pPr>
              <a:t>2015/3/9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366E24C-3BD8-4016-9D3D-DB26E03759CF}" type="slidenum">
              <a:rPr lang="zh-CN" altLang="en-US"/>
              <a:pPr>
                <a:defRPr/>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3"/>
          <p:cNvSpPr>
            <a:spLocks noGrp="1"/>
          </p:cNvSpPr>
          <p:nvPr>
            <p:ph type="dt" sz="half" idx="10"/>
          </p:nvPr>
        </p:nvSpPr>
        <p:spPr/>
        <p:txBody>
          <a:bodyPr/>
          <a:lstStyle>
            <a:lvl1pPr>
              <a:defRPr/>
            </a:lvl1pPr>
          </a:lstStyle>
          <a:p>
            <a:pPr>
              <a:defRPr/>
            </a:pPr>
            <a:fld id="{7F0AE073-5B5C-451A-B6EE-962D650180F3}" type="datetimeFigureOut">
              <a:rPr lang="zh-CN" altLang="en-US"/>
              <a:pPr>
                <a:defRPr/>
              </a:pPr>
              <a:t>2015/3/9</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EAB0B038-BB96-459E-A064-A4BEBA14A9A2}"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C5786E3C-7A57-4897-98C6-6FCA9AE4217A}" type="datetimeFigureOut">
              <a:rPr lang="zh-CN" altLang="en-US"/>
              <a:pPr>
                <a:defRPr/>
              </a:pPr>
              <a:t>2015/3/9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69C16B4-629A-4E82-B9C4-E10EEEBDA5B2}"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99A13FE0-5055-48C6-98DF-B2AADA204907}" type="datetimeFigureOut">
              <a:rPr lang="zh-CN" altLang="en-US"/>
              <a:pPr>
                <a:defRPr/>
              </a:pPr>
              <a:t>2015/3/9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EA0303C-F25B-43D9-B28F-C0A56E40D869}"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87B9F9DE-1AD4-4EEF-9FBB-446F4821761D}" type="datetimeFigureOut">
              <a:rPr lang="zh-CN" altLang="en-US"/>
              <a:pPr>
                <a:defRPr/>
              </a:pPr>
              <a:t>2015/3/9</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CC7C7BA5-DF2D-4AA5-9D73-929200CDED6B}"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4F24184E-EA7F-4626-BCD8-1B8E020224AF}" type="datetimeFigureOut">
              <a:rPr lang="zh-CN" altLang="en-US"/>
              <a:pPr>
                <a:defRPr/>
              </a:pPr>
              <a:t>2015/3/9</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87F1D6D9-9F74-4C33-BEE5-10DE7844F196}"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E4213407-94BD-4F7A-B288-DDF3C58A390A}" type="datetimeFigureOut">
              <a:rPr lang="zh-CN" altLang="en-US"/>
              <a:pPr>
                <a:defRPr/>
              </a:pPr>
              <a:t>2015/3/9</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D06F1851-0C76-4CC8-B9F8-3623B6F66DA1}"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E6679C0-9CDE-45AD-807C-6AEB1EF0ECA4}" type="datetimeFigureOut">
              <a:rPr lang="zh-CN" altLang="en-US"/>
              <a:pPr>
                <a:defRPr/>
              </a:pPr>
              <a:t>2015/3/9</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071698D2-BF4D-4E79-9DBA-26878232AED6}"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DF1E06F1-3D93-41C9-9004-8F76747BBDAA}" type="datetimeFigureOut">
              <a:rPr lang="zh-CN" altLang="en-US"/>
              <a:pPr>
                <a:defRPr/>
              </a:pPr>
              <a:t>2015/3/9</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4F9CA701-03B9-4626-829E-E53DFABF6F10}"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97F99EB4-5B47-459E-AA5B-837AAB4488B2}" type="datetimeFigureOut">
              <a:rPr lang="zh-CN" altLang="en-US"/>
              <a:pPr>
                <a:defRPr/>
              </a:pPr>
              <a:t>2015/3/9</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CD91C7CF-D14F-4939-8390-DF36EFF8C42B}"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lum/>
          </a:blip>
          <a:srcRect/>
          <a:stretch>
            <a:fillRect b="-1000"/>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latinLnBrk="0">
              <a:spcBef>
                <a:spcPts val="0"/>
              </a:spcBef>
              <a:spcAft>
                <a:spcPts val="0"/>
              </a:spcAft>
              <a:defRPr kumimoji="0" sz="1200" b="0" i="0">
                <a:solidFill>
                  <a:schemeClr val="tx1">
                    <a:tint val="75000"/>
                  </a:schemeClr>
                </a:solidFill>
                <a:latin typeface="+mn-lt"/>
                <a:ea typeface="+mn-ea"/>
                <a:cs typeface="+mn-cs"/>
              </a:defRPr>
            </a:lvl1pPr>
          </a:lstStyle>
          <a:p>
            <a:pPr>
              <a:defRPr/>
            </a:pPr>
            <a:fld id="{CCBB2BD0-4EC4-449C-849D-D06B43A4405F}" type="datetimeFigureOut">
              <a:rPr lang="zh-CN" altLang="en-US"/>
              <a:pPr>
                <a:defRPr/>
              </a:pPr>
              <a:t>2015/3/9</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latinLnBrk="0">
              <a:spcBef>
                <a:spcPts val="0"/>
              </a:spcBef>
              <a:spcAft>
                <a:spcPts val="0"/>
              </a:spcAft>
              <a:defRPr kumimoji="0" sz="1200" b="0" i="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latinLnBrk="0">
              <a:spcBef>
                <a:spcPts val="0"/>
              </a:spcBef>
              <a:spcAft>
                <a:spcPts val="0"/>
              </a:spcAft>
              <a:defRPr kumimoji="0" sz="1200" b="0" i="0">
                <a:solidFill>
                  <a:schemeClr val="tx1">
                    <a:tint val="75000"/>
                  </a:schemeClr>
                </a:solidFill>
                <a:latin typeface="+mn-lt"/>
                <a:ea typeface="+mn-ea"/>
                <a:cs typeface="+mn-cs"/>
              </a:defRPr>
            </a:lvl1pPr>
          </a:lstStyle>
          <a:p>
            <a:pPr>
              <a:defRPr/>
            </a:pPr>
            <a:fld id="{F34F209F-7364-4BEE-B0C4-76D6E8CB9558}"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diagramLayout" Target="../diagrams/layout3.xml"/><Relationship Id="rId7" Type="http://schemas.openxmlformats.org/officeDocument/2006/relationships/image" Target="../media/image3.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7" Type="http://schemas.microsoft.com/office/2007/relationships/diagramDrawing" Target="../diagrams/drawing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w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w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5.xml"/><Relationship Id="rId7" Type="http://schemas.microsoft.com/office/2007/relationships/diagramDrawing" Target="../diagrams/drawing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microsoft.com/office/2007/relationships/diagramDrawing" Target="../diagrams/drawing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diagramColors" Target="../diagrams/colors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microsoft.com/office/2007/relationships/diagramDrawing" Target="../diagrams/drawing6.xml"/></Relationships>
</file>

<file path=ppt/slides/_rels/slide6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microsoft.com/office/2007/relationships/diagramDrawing" Target="../diagrams/drawing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2" name="TextBox 5"/>
          <p:cNvSpPr txBox="1">
            <a:spLocks noChangeArrowheads="1"/>
          </p:cNvSpPr>
          <p:nvPr/>
        </p:nvSpPr>
        <p:spPr bwMode="auto">
          <a:xfrm>
            <a:off x="2714612" y="4164093"/>
            <a:ext cx="6189666" cy="1502976"/>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ts val="5500"/>
              </a:lnSpc>
              <a:defRPr/>
            </a:pPr>
            <a:r>
              <a:rPr lang="zh-CN" altLang="en-US" sz="3200" i="0" spc="50" dirty="0" smtClean="0">
                <a:ln w="11430"/>
                <a:solidFill>
                  <a:srgbClr val="0033CC"/>
                </a:solidFill>
                <a:effectLst>
                  <a:outerShdw blurRad="50800" dist="38100" dir="2700000" algn="tl" rotWithShape="0">
                    <a:prstClr val="black">
                      <a:alpha val="40000"/>
                    </a:prstClr>
                  </a:outerShdw>
                </a:effectLst>
                <a:latin typeface="幼圆" pitchFamily="49" charset="-122"/>
                <a:ea typeface="幼圆" pitchFamily="49" charset="-122"/>
              </a:rPr>
              <a:t>北京教育年鉴   华蕾</a:t>
            </a:r>
            <a:endParaRPr lang="en-US" altLang="zh-CN" sz="3200" i="0" spc="50" dirty="0" smtClean="0">
              <a:ln w="11430"/>
              <a:solidFill>
                <a:srgbClr val="0033CC"/>
              </a:solidFill>
              <a:effectLst>
                <a:outerShdw blurRad="50800" dist="38100" dir="2700000" algn="tl" rotWithShape="0">
                  <a:prstClr val="black">
                    <a:alpha val="40000"/>
                  </a:prstClr>
                </a:outerShdw>
              </a:effectLst>
              <a:latin typeface="幼圆" pitchFamily="49" charset="-122"/>
              <a:ea typeface="幼圆" pitchFamily="49" charset="-122"/>
            </a:endParaRPr>
          </a:p>
          <a:p>
            <a:pPr algn="ctr">
              <a:lnSpc>
                <a:spcPts val="5500"/>
              </a:lnSpc>
              <a:defRPr/>
            </a:pPr>
            <a:r>
              <a:rPr lang="en-US" altLang="zh-CN" sz="3200" i="0" spc="50" dirty="0" smtClean="0">
                <a:ln w="11430"/>
                <a:solidFill>
                  <a:srgbClr val="0033CC"/>
                </a:solidFill>
                <a:effectLst>
                  <a:outerShdw blurRad="50800" dist="38100" dir="2700000" algn="tl" rotWithShape="0">
                    <a:prstClr val="black">
                      <a:alpha val="40000"/>
                    </a:prstClr>
                  </a:outerShdw>
                </a:effectLst>
                <a:latin typeface="幼圆" pitchFamily="49" charset="-122"/>
                <a:ea typeface="幼圆" pitchFamily="49" charset="-122"/>
              </a:rPr>
              <a:t>2015-3-10</a:t>
            </a:r>
            <a:endParaRPr lang="zh-CN" altLang="en-US" sz="3200" i="0" spc="50" dirty="0">
              <a:ln w="11430"/>
              <a:solidFill>
                <a:srgbClr val="0033CC"/>
              </a:solidFill>
              <a:effectLst>
                <a:outerShdw blurRad="50800" dist="38100" dir="2700000" algn="tl" rotWithShape="0">
                  <a:prstClr val="black">
                    <a:alpha val="40000"/>
                  </a:prstClr>
                </a:outerShdw>
              </a:effectLst>
              <a:latin typeface="幼圆" pitchFamily="49" charset="-122"/>
              <a:ea typeface="幼圆" pitchFamily="49" charset="-122"/>
            </a:endParaRPr>
          </a:p>
        </p:txBody>
      </p:sp>
      <p:sp>
        <p:nvSpPr>
          <p:cNvPr id="7" name="矩形 6"/>
          <p:cNvSpPr/>
          <p:nvPr/>
        </p:nvSpPr>
        <p:spPr>
          <a:xfrm>
            <a:off x="153988" y="2551113"/>
            <a:ext cx="185737" cy="923925"/>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endParaRPr lang="zh-CN" altLang="en-US" sz="54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a typeface="宋体" pitchFamily="2" charset="-122"/>
            </a:endParaRPr>
          </a:p>
        </p:txBody>
      </p:sp>
      <p:sp>
        <p:nvSpPr>
          <p:cNvPr id="8" name="矩形 7"/>
          <p:cNvSpPr/>
          <p:nvPr/>
        </p:nvSpPr>
        <p:spPr>
          <a:xfrm>
            <a:off x="685420" y="1428736"/>
            <a:ext cx="7975260" cy="1015663"/>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zh-CN" altLang="en-US" sz="6000" i="0" spc="50" dirty="0" smtClean="0">
                <a:ln w="11430">
                  <a:noFill/>
                </a:ln>
                <a:solidFill>
                  <a:srgbClr val="0033CC"/>
                </a:solidFill>
                <a:effectLst>
                  <a:outerShdw blurRad="76200" dist="50800" dir="5400000" algn="tl" rotWithShape="0">
                    <a:srgbClr val="000000">
                      <a:alpha val="65000"/>
                    </a:srgbClr>
                  </a:outerShdw>
                </a:effectLst>
                <a:latin typeface="微软雅黑" pitchFamily="34" charset="-122"/>
                <a:ea typeface="微软雅黑" pitchFamily="34" charset="-122"/>
              </a:rPr>
              <a:t>年鉴编纂的规范化</a:t>
            </a:r>
            <a:endParaRPr lang="zh-CN" altLang="en-US" sz="6000" i="0" spc="50" dirty="0">
              <a:ln w="11430">
                <a:noFill/>
              </a:ln>
              <a:solidFill>
                <a:srgbClr val="0033CC"/>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七角星 1"/>
          <p:cNvSpPr/>
          <p:nvPr/>
        </p:nvSpPr>
        <p:spPr bwMode="auto">
          <a:xfrm>
            <a:off x="539552" y="908720"/>
            <a:ext cx="1116419" cy="999461"/>
          </a:xfrm>
          <a:prstGeom prst="star7">
            <a:avLst/>
          </a:prstGeom>
          <a:ln>
            <a:solidFill>
              <a:schemeClr val="tx2">
                <a:lumMod val="60000"/>
                <a:lumOff val="40000"/>
              </a:schemeClr>
            </a:solidFill>
            <a:headEnd/>
            <a:tailEnd/>
          </a:ln>
          <a:effectLst>
            <a:innerShdw blurRad="63500" dist="50800" dir="13500000">
              <a:prstClr val="black">
                <a:alpha val="50000"/>
              </a:prstClr>
            </a:innerShdw>
          </a:effectLst>
        </p:spPr>
        <p:style>
          <a:lnRef idx="2">
            <a:schemeClr val="accent6"/>
          </a:lnRef>
          <a:fillRef idx="1">
            <a:schemeClr val="lt1"/>
          </a:fillRef>
          <a:effectRef idx="0">
            <a:schemeClr val="accent6"/>
          </a:effectRef>
          <a:fontRef idx="minor">
            <a:schemeClr val="dk1"/>
          </a:fontRef>
        </p:style>
        <p:txBody>
          <a:bodyPr anchor="ctr"/>
          <a:lstStyle/>
          <a:p>
            <a:pPr eaLnBrk="0" hangingPunct="0">
              <a:defRPr/>
            </a:pPr>
            <a:r>
              <a:rPr lang="zh-CN" altLang="en-US" sz="3600" b="1" i="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华文彩云" pitchFamily="2" charset="-122"/>
                <a:ea typeface="华文彩云" pitchFamily="2" charset="-122"/>
              </a:rPr>
              <a:t>全</a:t>
            </a:r>
          </a:p>
        </p:txBody>
      </p:sp>
      <p:sp>
        <p:nvSpPr>
          <p:cNvPr id="3" name="椭圆形标注 2"/>
          <p:cNvSpPr/>
          <p:nvPr/>
        </p:nvSpPr>
        <p:spPr bwMode="auto">
          <a:xfrm>
            <a:off x="5018567" y="946298"/>
            <a:ext cx="3742659" cy="1133643"/>
          </a:xfrm>
          <a:prstGeom prst="wedgeEllipseCallout">
            <a:avLst/>
          </a:prstGeom>
          <a:blipFill>
            <a:blip r:embed="rId2" cstate="print"/>
            <a:tile tx="0" ty="0" sx="100000" sy="100000" flip="none" algn="tl"/>
          </a:blipFill>
          <a:ln w="19050">
            <a:noFill/>
            <a:round/>
            <a:headEnd/>
            <a:tailEnd/>
          </a:ln>
          <a:effectLst>
            <a:softEdge rad="63500"/>
          </a:effectLst>
          <a:scene3d>
            <a:camera prst="orthographicFront"/>
            <a:lightRig rig="threePt" dir="t"/>
          </a:scene3d>
          <a:sp3d>
            <a:bevelT prst="convex"/>
          </a:sp3d>
        </p:spPr>
        <p:txBody>
          <a:bodyPr anchor="ctr"/>
          <a:lstStyle/>
          <a:p>
            <a:pPr algn="l">
              <a:defRPr/>
            </a:pPr>
            <a:r>
              <a:rPr lang="zh-CN" altLang="en-US" sz="2300" i="0" dirty="0">
                <a:solidFill>
                  <a:schemeClr val="bg2">
                    <a:lumMod val="25000"/>
                  </a:schemeClr>
                </a:solidFill>
                <a:latin typeface="华文隶书" pitchFamily="2" charset="-122"/>
                <a:ea typeface="华文隶书" pitchFamily="2" charset="-122"/>
              </a:rPr>
              <a:t>条目撰写的全面性</a:t>
            </a:r>
          </a:p>
        </p:txBody>
      </p:sp>
      <p:sp>
        <p:nvSpPr>
          <p:cNvPr id="5" name="流程图: 可选过程 4"/>
          <p:cNvSpPr/>
          <p:nvPr/>
        </p:nvSpPr>
        <p:spPr bwMode="auto">
          <a:xfrm>
            <a:off x="1148317" y="2349796"/>
            <a:ext cx="7506586" cy="3880884"/>
          </a:xfrm>
          <a:prstGeom prst="flowChartAlternateProcess">
            <a:avLst/>
          </a:prstGeom>
          <a:solidFill>
            <a:schemeClr val="tx2">
              <a:lumMod val="40000"/>
              <a:lumOff val="60000"/>
            </a:schemeClr>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divot"/>
          </a:sp3d>
        </p:spPr>
        <p:style>
          <a:lnRef idx="2">
            <a:schemeClr val="accent6"/>
          </a:lnRef>
          <a:fillRef idx="1003">
            <a:schemeClr val="lt2"/>
          </a:fillRef>
          <a:effectRef idx="0">
            <a:schemeClr val="accent6"/>
          </a:effectRef>
          <a:fontRef idx="minor">
            <a:schemeClr val="dk1"/>
          </a:fontRef>
        </p:style>
        <p:txBody>
          <a:bodyPr anchor="ctr"/>
          <a:lstStyle/>
          <a:p>
            <a:pPr algn="l">
              <a:defRPr/>
            </a:pPr>
            <a:r>
              <a:rPr lang="zh-CN" altLang="en-US" sz="2800" i="0" dirty="0">
                <a:solidFill>
                  <a:srgbClr val="003E6C"/>
                </a:solidFill>
                <a:latin typeface="华文新魏" pitchFamily="2" charset="-122"/>
                <a:ea typeface="华文新魏" pitchFamily="2" charset="-122"/>
              </a:rPr>
              <a:t>条目是年鉴的主要载体，也是年鉴信息最直接的表现形式，因此，要用简练的语言记录最全面的信息是年鉴条目编写的基本要求。年鉴虽然要惜墨如金，但把重要的、有用的信息漏掉，那条目本身也就失去了意义，反而是一种浪费。</a:t>
            </a:r>
          </a:p>
        </p:txBody>
      </p:sp>
      <p:sp>
        <p:nvSpPr>
          <p:cNvPr id="7" name="矩形 6"/>
          <p:cNvSpPr/>
          <p:nvPr/>
        </p:nvSpPr>
        <p:spPr bwMode="auto">
          <a:xfrm>
            <a:off x="0" y="0"/>
            <a:ext cx="5580112" cy="765175"/>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nchor="ctr"/>
          <a:lstStyle/>
          <a:p>
            <a:pPr algn="l" eaLnBrk="0" hangingPunct="0">
              <a:defRPr/>
            </a:pPr>
            <a:r>
              <a:rPr kumimoji="1" lang="zh-CN" altLang="en-US" sz="3400" i="0" spc="50" dirty="0" smtClean="0">
                <a:ln w="11430"/>
                <a:solidFill>
                  <a:srgbClr val="0033CC"/>
                </a:solidFill>
                <a:latin typeface="微软雅黑" pitchFamily="34" charset="-122"/>
                <a:ea typeface="微软雅黑" pitchFamily="34" charset="-122"/>
                <a:cs typeface="Times New Roman" pitchFamily="18" charset="0"/>
              </a:rPr>
              <a:t>一、年鉴基本概念</a:t>
            </a:r>
            <a:endParaRPr kumimoji="1" lang="zh-CN" altLang="en-US" sz="3400" i="0" spc="50" dirty="0">
              <a:ln w="11430"/>
              <a:solidFill>
                <a:srgbClr val="0033CC"/>
              </a:solidFill>
              <a:latin typeface="微软雅黑" pitchFamily="34" charset="-122"/>
              <a:ea typeface="微软雅黑" pitchFamily="34" charset="-122"/>
              <a:cs typeface="Times New Roman" pitchFamily="18" charset="0"/>
            </a:endParaRPr>
          </a:p>
        </p:txBody>
      </p:sp>
      <p:pic>
        <p:nvPicPr>
          <p:cNvPr id="8" name="Picture 3" descr="E:\2010临时工作\QQ截图未命名.png"/>
          <p:cNvPicPr>
            <a:picLocks noChangeAspect="1" noChangeArrowheads="1"/>
          </p:cNvPicPr>
          <p:nvPr/>
        </p:nvPicPr>
        <p:blipFill>
          <a:blip r:embed="rId3" cstate="print"/>
          <a:srcRect/>
          <a:stretch>
            <a:fillRect/>
          </a:stretch>
        </p:blipFill>
        <p:spPr bwMode="auto">
          <a:xfrm>
            <a:off x="7884368" y="188640"/>
            <a:ext cx="1008112" cy="1018006"/>
          </a:xfrm>
          <a:prstGeom prst="ellipse">
            <a:avLst/>
          </a:prstGeom>
          <a:ln w="3175"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nvGraphicFramePr>
        <p:xfrm>
          <a:off x="1917404" y="1584251"/>
          <a:ext cx="6120809" cy="43020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爆炸形 2 2"/>
          <p:cNvSpPr/>
          <p:nvPr/>
        </p:nvSpPr>
        <p:spPr bwMode="auto">
          <a:xfrm>
            <a:off x="179512" y="980728"/>
            <a:ext cx="1648047" cy="1626782"/>
          </a:xfrm>
          <a:prstGeom prst="irregularSeal2">
            <a:avLst/>
          </a:prstGeom>
          <a:blipFill>
            <a:blip r:embed="rId6" cstate="print"/>
            <a:tile tx="0" ty="0" sx="100000" sy="100000" flip="none" algn="tl"/>
          </a:blipFill>
          <a:ln w="19050">
            <a:solidFill>
              <a:schemeClr val="tx2">
                <a:lumMod val="65000"/>
                <a:lumOff val="35000"/>
              </a:schemeClr>
            </a:solidFill>
            <a:round/>
            <a:headEnd/>
            <a:tailEnd/>
          </a:ln>
          <a:effectLst>
            <a:softEdge rad="63500"/>
          </a:effectLst>
          <a:scene3d>
            <a:camera prst="orthographicFront"/>
            <a:lightRig rig="threePt" dir="t"/>
          </a:scene3d>
          <a:sp3d>
            <a:bevelT prst="convex"/>
          </a:sp3d>
        </p:spPr>
        <p:txBody>
          <a:bodyPr anchor="ctr"/>
          <a:lstStyle/>
          <a:p>
            <a:pPr eaLnBrk="0" hangingPunct="0">
              <a:defRPr/>
            </a:pPr>
            <a:r>
              <a:rPr lang="zh-CN" altLang="en-US" sz="3700" b="1" dirty="0">
                <a:ln w="12700">
                  <a:solidFill>
                    <a:schemeClr val="tx2">
                      <a:satMod val="155000"/>
                    </a:schemeClr>
                  </a:solidFill>
                  <a:prstDash val="solid"/>
                </a:ln>
                <a:solidFill>
                  <a:schemeClr val="tx1">
                    <a:lumMod val="50000"/>
                  </a:schemeClr>
                </a:solidFill>
                <a:effectLst>
                  <a:outerShdw blurRad="41275" dist="20320" dir="1800000" algn="tl" rotWithShape="0">
                    <a:srgbClr val="000000">
                      <a:alpha val="40000"/>
                    </a:srgbClr>
                  </a:outerShdw>
                </a:effectLst>
                <a:latin typeface="隶书" pitchFamily="49" charset="-122"/>
                <a:ea typeface="隶书" pitchFamily="49" charset="-122"/>
              </a:rPr>
              <a:t>新</a:t>
            </a:r>
          </a:p>
        </p:txBody>
      </p:sp>
      <p:sp>
        <p:nvSpPr>
          <p:cNvPr id="4" name="矩形 3"/>
          <p:cNvSpPr/>
          <p:nvPr/>
        </p:nvSpPr>
        <p:spPr bwMode="auto">
          <a:xfrm>
            <a:off x="0" y="0"/>
            <a:ext cx="5580112" cy="765175"/>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nchor="ctr"/>
          <a:lstStyle/>
          <a:p>
            <a:pPr algn="l" eaLnBrk="0" hangingPunct="0">
              <a:defRPr/>
            </a:pPr>
            <a:r>
              <a:rPr kumimoji="1" lang="zh-CN" altLang="en-US" sz="3400" i="0" spc="50" dirty="0" smtClean="0">
                <a:ln w="11430"/>
                <a:solidFill>
                  <a:srgbClr val="0033CC"/>
                </a:solidFill>
                <a:latin typeface="微软雅黑" pitchFamily="34" charset="-122"/>
                <a:ea typeface="微软雅黑" pitchFamily="34" charset="-122"/>
                <a:cs typeface="Times New Roman" pitchFamily="18" charset="0"/>
              </a:rPr>
              <a:t>一、年鉴基本概念</a:t>
            </a:r>
            <a:endParaRPr kumimoji="1" lang="zh-CN" altLang="en-US" sz="3400" i="0" spc="50" dirty="0">
              <a:ln w="11430"/>
              <a:solidFill>
                <a:srgbClr val="0033CC"/>
              </a:solidFill>
              <a:latin typeface="微软雅黑" pitchFamily="34" charset="-122"/>
              <a:ea typeface="微软雅黑" pitchFamily="34" charset="-122"/>
              <a:cs typeface="Times New Roman" pitchFamily="18" charset="0"/>
            </a:endParaRPr>
          </a:p>
        </p:txBody>
      </p:sp>
      <p:pic>
        <p:nvPicPr>
          <p:cNvPr id="5" name="Picture 3" descr="E:\2010临时工作\QQ截图未命名.png"/>
          <p:cNvPicPr>
            <a:picLocks noChangeAspect="1" noChangeArrowheads="1"/>
          </p:cNvPicPr>
          <p:nvPr/>
        </p:nvPicPr>
        <p:blipFill>
          <a:blip r:embed="rId7" cstate="print"/>
          <a:srcRect/>
          <a:stretch>
            <a:fillRect/>
          </a:stretch>
        </p:blipFill>
        <p:spPr bwMode="auto">
          <a:xfrm>
            <a:off x="7884368" y="188640"/>
            <a:ext cx="1008112" cy="1018006"/>
          </a:xfrm>
          <a:prstGeom prst="ellipse">
            <a:avLst/>
          </a:prstGeom>
          <a:ln w="3175"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图示 5"/>
          <p:cNvGraphicFramePr/>
          <p:nvPr/>
        </p:nvGraphicFramePr>
        <p:xfrm>
          <a:off x="701964" y="471054"/>
          <a:ext cx="8257309" cy="50176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云形 6"/>
          <p:cNvSpPr/>
          <p:nvPr/>
        </p:nvSpPr>
        <p:spPr bwMode="auto">
          <a:xfrm>
            <a:off x="4224239" y="1156586"/>
            <a:ext cx="1275907" cy="967563"/>
          </a:xfrm>
          <a:prstGeom prst="cloud">
            <a:avLst/>
          </a:prstGeom>
          <a:ln>
            <a:solidFill>
              <a:schemeClr val="tx2">
                <a:lumMod val="60000"/>
                <a:lumOff val="40000"/>
              </a:schemeClr>
            </a:solidFill>
            <a:headEnd/>
            <a:tailEnd/>
          </a:ln>
        </p:spPr>
        <p:style>
          <a:lnRef idx="2">
            <a:schemeClr val="accent5"/>
          </a:lnRef>
          <a:fillRef idx="1">
            <a:schemeClr val="lt1"/>
          </a:fillRef>
          <a:effectRef idx="0">
            <a:schemeClr val="accent5"/>
          </a:effectRef>
          <a:fontRef idx="minor">
            <a:schemeClr val="dk1"/>
          </a:fontRef>
        </p:style>
        <p:txBody>
          <a:bodyPr anchor="ctr"/>
          <a:lstStyle/>
          <a:p>
            <a:pPr eaLnBrk="0" hangingPunct="0">
              <a:defRPr/>
            </a:pPr>
            <a:r>
              <a:rPr lang="zh-CN" altLang="en-US" sz="3600" i="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华文彩云" pitchFamily="2" charset="-122"/>
                <a:ea typeface="华文彩云" pitchFamily="2" charset="-122"/>
              </a:rPr>
              <a:t> </a:t>
            </a:r>
            <a:r>
              <a:rPr lang="zh-CN" altLang="en-US" sz="3600" i="0" dirty="0" smtClean="0">
                <a:ln w="18415" cmpd="sng">
                  <a:noFill/>
                  <a:prstDash val="solid"/>
                </a:ln>
                <a:solidFill>
                  <a:schemeClr val="tx2">
                    <a:lumMod val="75000"/>
                  </a:schemeClr>
                </a:solidFill>
                <a:effectLst>
                  <a:outerShdw blurRad="63500" dir="3600000" algn="tl" rotWithShape="0">
                    <a:srgbClr val="000000">
                      <a:alpha val="70000"/>
                    </a:srgbClr>
                  </a:outerShdw>
                </a:effectLst>
                <a:latin typeface="华文彩云" pitchFamily="2" charset="-122"/>
                <a:ea typeface="华文彩云" pitchFamily="2" charset="-122"/>
              </a:rPr>
              <a:t>精</a:t>
            </a:r>
            <a:endParaRPr lang="zh-CN" altLang="en-US" sz="3600" i="0" dirty="0">
              <a:ln w="18415" cmpd="sng">
                <a:noFill/>
                <a:prstDash val="solid"/>
              </a:ln>
              <a:solidFill>
                <a:schemeClr val="tx2">
                  <a:lumMod val="75000"/>
                </a:schemeClr>
              </a:solidFill>
              <a:effectLst>
                <a:outerShdw blurRad="63500" dir="3600000" algn="tl" rotWithShape="0">
                  <a:srgbClr val="000000">
                    <a:alpha val="70000"/>
                  </a:srgbClr>
                </a:outerShdw>
              </a:effectLst>
              <a:latin typeface="华文彩云" pitchFamily="2" charset="-122"/>
              <a:ea typeface="华文彩云" pitchFamily="2" charset="-122"/>
            </a:endParaRPr>
          </a:p>
        </p:txBody>
      </p:sp>
      <p:sp>
        <p:nvSpPr>
          <p:cNvPr id="9" name="右弧形箭头 8"/>
          <p:cNvSpPr/>
          <p:nvPr/>
        </p:nvSpPr>
        <p:spPr bwMode="auto">
          <a:xfrm rot="464520">
            <a:off x="6806416" y="5086282"/>
            <a:ext cx="1165225" cy="1180083"/>
          </a:xfrm>
          <a:prstGeom prst="curvedLeftArrow">
            <a:avLst/>
          </a:prstGeom>
          <a:solidFill>
            <a:schemeClr val="accent1">
              <a:lumMod val="20000"/>
              <a:lumOff val="80000"/>
            </a:schemeClr>
          </a:solidFill>
          <a:ln>
            <a:solidFill>
              <a:srgbClr val="003E6C"/>
            </a:solidFill>
            <a:headEnd/>
            <a:tailEnd/>
          </a:ln>
        </p:spPr>
        <p:style>
          <a:lnRef idx="2">
            <a:schemeClr val="accent6"/>
          </a:lnRef>
          <a:fillRef idx="1">
            <a:schemeClr val="lt1"/>
          </a:fillRef>
          <a:effectRef idx="0">
            <a:schemeClr val="accent6"/>
          </a:effectRef>
          <a:fontRef idx="minor">
            <a:schemeClr val="dk1"/>
          </a:fontRef>
        </p:style>
        <p:txBody>
          <a:bodyPr anchor="ctr"/>
          <a:lstStyle/>
          <a:p>
            <a:pPr eaLnBrk="0" hangingPunct="0">
              <a:defRPr/>
            </a:pPr>
            <a:endParaRPr lang="zh-CN" altLang="en-US" sz="3600" b="1" dirty="0">
              <a:solidFill>
                <a:schemeClr val="bg1"/>
              </a:solidFill>
              <a:latin typeface="华文彩云" pitchFamily="2" charset="-122"/>
              <a:ea typeface="华文彩云" pitchFamily="2" charset="-122"/>
            </a:endParaRPr>
          </a:p>
        </p:txBody>
      </p:sp>
      <p:sp>
        <p:nvSpPr>
          <p:cNvPr id="11" name="横卷形 10"/>
          <p:cNvSpPr/>
          <p:nvPr/>
        </p:nvSpPr>
        <p:spPr bwMode="auto">
          <a:xfrm>
            <a:off x="1598613" y="5237163"/>
            <a:ext cx="4829175" cy="1577975"/>
          </a:xfrm>
          <a:prstGeom prst="horizontalScroll">
            <a:avLst/>
          </a:prstGeom>
          <a:ln>
            <a:solidFill>
              <a:srgbClr val="C00000"/>
            </a:solidFill>
            <a:headEnd/>
            <a:tailEnd/>
          </a:ln>
        </p:spPr>
        <p:style>
          <a:lnRef idx="2">
            <a:schemeClr val="accent6"/>
          </a:lnRef>
          <a:fillRef idx="1">
            <a:schemeClr val="lt1"/>
          </a:fillRef>
          <a:effectRef idx="0">
            <a:schemeClr val="accent6"/>
          </a:effectRef>
          <a:fontRef idx="minor">
            <a:schemeClr val="dk1"/>
          </a:fontRef>
        </p:style>
        <p:txBody>
          <a:bodyPr anchor="ctr"/>
          <a:lstStyle/>
          <a:p>
            <a:pPr>
              <a:defRPr/>
            </a:pPr>
            <a:r>
              <a:rPr lang="zh-CN" altLang="en-US" sz="2000" b="0" i="0" dirty="0">
                <a:solidFill>
                  <a:srgbClr val="003E6C"/>
                </a:solidFill>
                <a:latin typeface="方正姚体" pitchFamily="2" charset="-122"/>
                <a:ea typeface="方正姚体" pitchFamily="2" charset="-122"/>
              </a:rPr>
              <a:t>要保证信息资料的精确性，首先要把好文字出口的源头关</a:t>
            </a:r>
            <a:r>
              <a:rPr lang="zh-CN" altLang="en-US" sz="2000" b="0" i="0" dirty="0" smtClean="0">
                <a:solidFill>
                  <a:srgbClr val="003E6C"/>
                </a:solidFill>
                <a:latin typeface="方正姚体" pitchFamily="2" charset="-122"/>
                <a:ea typeface="方正姚体" pitchFamily="2" charset="-122"/>
              </a:rPr>
              <a:t>，撰稿人保证提供</a:t>
            </a:r>
            <a:r>
              <a:rPr lang="zh-CN" altLang="en-US" sz="2000" b="0" i="0" dirty="0">
                <a:solidFill>
                  <a:srgbClr val="003E6C"/>
                </a:solidFill>
                <a:latin typeface="方正姚体" pitchFamily="2" charset="-122"/>
                <a:ea typeface="方正姚体" pitchFamily="2" charset="-122"/>
              </a:rPr>
              <a:t>稿件的真实性、准确性</a:t>
            </a:r>
            <a:r>
              <a:rPr lang="zh-CN" altLang="en-US" sz="2000" b="0" dirty="0">
                <a:solidFill>
                  <a:srgbClr val="003E6C"/>
                </a:solidFill>
                <a:latin typeface="方正姚体" pitchFamily="2" charset="-122"/>
                <a:ea typeface="方正姚体" pitchFamily="2" charset="-122"/>
              </a:rPr>
              <a:t>。</a:t>
            </a:r>
          </a:p>
        </p:txBody>
      </p:sp>
      <p:sp>
        <p:nvSpPr>
          <p:cNvPr id="10" name="矩形 9"/>
          <p:cNvSpPr/>
          <p:nvPr/>
        </p:nvSpPr>
        <p:spPr bwMode="auto">
          <a:xfrm>
            <a:off x="0" y="0"/>
            <a:ext cx="5580112" cy="765175"/>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nchor="ctr"/>
          <a:lstStyle/>
          <a:p>
            <a:pPr algn="l" eaLnBrk="0" hangingPunct="0">
              <a:defRPr/>
            </a:pPr>
            <a:r>
              <a:rPr kumimoji="1" lang="zh-CN" altLang="en-US" sz="3400" i="0" spc="50" dirty="0" smtClean="0">
                <a:ln w="11430"/>
                <a:solidFill>
                  <a:srgbClr val="0033CC"/>
                </a:solidFill>
                <a:latin typeface="微软雅黑" pitchFamily="34" charset="-122"/>
                <a:ea typeface="微软雅黑" pitchFamily="34" charset="-122"/>
                <a:cs typeface="Times New Roman" pitchFamily="18" charset="0"/>
              </a:rPr>
              <a:t>一、年鉴基本概念</a:t>
            </a:r>
            <a:endParaRPr kumimoji="1" lang="zh-CN" altLang="en-US" sz="3400" i="0" spc="50" dirty="0">
              <a:ln w="11430"/>
              <a:solidFill>
                <a:srgbClr val="0033CC"/>
              </a:solidFill>
              <a:latin typeface="微软雅黑" pitchFamily="34" charset="-122"/>
              <a:ea typeface="微软雅黑" pitchFamily="34" charset="-122"/>
              <a:cs typeface="Times New Roman" pitchFamily="18" charset="0"/>
            </a:endParaRPr>
          </a:p>
        </p:txBody>
      </p:sp>
      <p:pic>
        <p:nvPicPr>
          <p:cNvPr id="12" name="Picture 3" descr="E:\2010临时工作\QQ截图未命名.png"/>
          <p:cNvPicPr>
            <a:picLocks noChangeAspect="1" noChangeArrowheads="1"/>
          </p:cNvPicPr>
          <p:nvPr/>
        </p:nvPicPr>
        <p:blipFill>
          <a:blip r:embed="rId6" cstate="print"/>
          <a:srcRect/>
          <a:stretch>
            <a:fillRect/>
          </a:stretch>
        </p:blipFill>
        <p:spPr bwMode="auto">
          <a:xfrm>
            <a:off x="7884368" y="188640"/>
            <a:ext cx="1008112" cy="1018006"/>
          </a:xfrm>
          <a:prstGeom prst="ellipse">
            <a:avLst/>
          </a:prstGeom>
          <a:ln w="3175"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edge">
                                      <p:cBhvr>
                                        <p:cTn id="1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前凸带形 1"/>
          <p:cNvSpPr/>
          <p:nvPr/>
        </p:nvSpPr>
        <p:spPr bwMode="auto">
          <a:xfrm>
            <a:off x="323528" y="980728"/>
            <a:ext cx="1209963" cy="852793"/>
          </a:xfrm>
          <a:prstGeom prst="ribbon">
            <a:avLst>
              <a:gd name="adj1" fmla="val 10433"/>
              <a:gd name="adj2" fmla="val 50000"/>
            </a:avLst>
          </a:prstGeom>
          <a:ln>
            <a:headEnd/>
            <a:tailEnd/>
          </a:ln>
        </p:spPr>
        <p:style>
          <a:lnRef idx="2">
            <a:schemeClr val="accent5"/>
          </a:lnRef>
          <a:fillRef idx="1">
            <a:schemeClr val="lt1"/>
          </a:fillRef>
          <a:effectRef idx="0">
            <a:schemeClr val="accent5"/>
          </a:effectRef>
          <a:fontRef idx="minor">
            <a:schemeClr val="dk1"/>
          </a:fontRef>
        </p:style>
        <p:txBody>
          <a:bodyPr anchor="ctr"/>
          <a:lstStyle/>
          <a:p>
            <a:pPr eaLnBrk="0" hangingPunct="0">
              <a:defRPr/>
            </a:pPr>
            <a:r>
              <a:rPr lang="zh-CN" altLang="en-US" sz="3600" b="1" i="0" dirty="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effectLst>
                <a:latin typeface="华文彩云" pitchFamily="2" charset="-122"/>
                <a:ea typeface="华文彩云" pitchFamily="2" charset="-122"/>
              </a:rPr>
              <a:t>特</a:t>
            </a:r>
          </a:p>
        </p:txBody>
      </p:sp>
      <p:sp>
        <p:nvSpPr>
          <p:cNvPr id="26626" name="矩形 5"/>
          <p:cNvSpPr>
            <a:spLocks noChangeArrowheads="1"/>
          </p:cNvSpPr>
          <p:nvPr/>
        </p:nvSpPr>
        <p:spPr bwMode="auto">
          <a:xfrm>
            <a:off x="2041525" y="1892300"/>
            <a:ext cx="6697663" cy="1504950"/>
          </a:xfrm>
          <a:prstGeom prst="rect">
            <a:avLst/>
          </a:prstGeom>
          <a:noFill/>
          <a:ln w="9525">
            <a:noFill/>
            <a:miter lim="800000"/>
            <a:headEnd/>
            <a:tailEnd/>
          </a:ln>
        </p:spPr>
        <p:txBody>
          <a:bodyPr>
            <a:spAutoFit/>
          </a:bodyPr>
          <a:lstStyle/>
          <a:p>
            <a:pPr algn="l">
              <a:lnSpc>
                <a:spcPct val="130000"/>
              </a:lnSpc>
            </a:pPr>
            <a:r>
              <a:rPr lang="zh-CN" altLang="en-US" sz="2400" i="0" dirty="0">
                <a:solidFill>
                  <a:srgbClr val="003E6C"/>
                </a:solidFill>
                <a:latin typeface="华文隶书" pitchFamily="2" charset="-122"/>
                <a:ea typeface="华文隶书" pitchFamily="2" charset="-122"/>
              </a:rPr>
              <a:t>“全”与“特”不能偏废，不“全”不能全面反映事业发展轨迹，而没有特色就失去了区别于其他年鉴的根本分寸，就立不住、走不远。</a:t>
            </a:r>
            <a:endParaRPr lang="en-US" altLang="zh-CN" sz="2400" i="0" dirty="0">
              <a:solidFill>
                <a:srgbClr val="003E6C"/>
              </a:solidFill>
              <a:latin typeface="华文隶书" pitchFamily="2" charset="-122"/>
              <a:ea typeface="华文隶书" pitchFamily="2" charset="-122"/>
            </a:endParaRPr>
          </a:p>
        </p:txBody>
      </p:sp>
      <p:sp>
        <p:nvSpPr>
          <p:cNvPr id="7" name="十字星 6"/>
          <p:cNvSpPr/>
          <p:nvPr/>
        </p:nvSpPr>
        <p:spPr bwMode="auto">
          <a:xfrm>
            <a:off x="776179" y="2402958"/>
            <a:ext cx="404037" cy="425302"/>
          </a:xfrm>
          <a:prstGeom prst="star4">
            <a:avLst/>
          </a:prstGeom>
          <a:solidFill>
            <a:srgbClr val="C00000"/>
          </a:solidFill>
          <a:ln w="19050">
            <a:solidFill>
              <a:srgbClr val="C00000"/>
            </a:solidFill>
            <a:round/>
            <a:headEnd/>
            <a:tailEnd/>
          </a:ln>
          <a:effectLst>
            <a:softEdge rad="63500"/>
          </a:effectLst>
          <a:scene3d>
            <a:camera prst="orthographicFront"/>
            <a:lightRig rig="threePt" dir="t"/>
          </a:scene3d>
          <a:sp3d>
            <a:bevelT prst="convex"/>
          </a:sp3d>
        </p:spPr>
        <p:txBody>
          <a:bodyPr anchor="ctr"/>
          <a:lstStyle/>
          <a:p>
            <a:pPr eaLnBrk="0" hangingPunct="0">
              <a:defRPr/>
            </a:pPr>
            <a:endParaRPr lang="zh-CN" altLang="en-US" sz="3600" b="1" i="0" dirty="0">
              <a:solidFill>
                <a:schemeClr val="bg1"/>
              </a:solidFill>
              <a:latin typeface="华文彩云" pitchFamily="2" charset="-122"/>
              <a:ea typeface="华文彩云" pitchFamily="2" charset="-122"/>
            </a:endParaRPr>
          </a:p>
        </p:txBody>
      </p:sp>
      <p:sp>
        <p:nvSpPr>
          <p:cNvPr id="8" name="十字星 7"/>
          <p:cNvSpPr/>
          <p:nvPr/>
        </p:nvSpPr>
        <p:spPr bwMode="auto">
          <a:xfrm>
            <a:off x="811619" y="4394791"/>
            <a:ext cx="404037" cy="425302"/>
          </a:xfrm>
          <a:prstGeom prst="star4">
            <a:avLst/>
          </a:prstGeom>
          <a:solidFill>
            <a:srgbClr val="C00000"/>
          </a:solidFill>
          <a:ln w="19050">
            <a:solidFill>
              <a:srgbClr val="C00000"/>
            </a:solidFill>
            <a:round/>
            <a:headEnd/>
            <a:tailEnd/>
          </a:ln>
          <a:effectLst>
            <a:softEdge rad="63500"/>
          </a:effectLst>
          <a:scene3d>
            <a:camera prst="orthographicFront"/>
            <a:lightRig rig="threePt" dir="t"/>
          </a:scene3d>
          <a:sp3d>
            <a:bevelT prst="convex"/>
          </a:sp3d>
        </p:spPr>
        <p:txBody>
          <a:bodyPr anchor="ctr"/>
          <a:lstStyle/>
          <a:p>
            <a:pPr eaLnBrk="0" hangingPunct="0">
              <a:defRPr/>
            </a:pPr>
            <a:endParaRPr lang="zh-CN" altLang="en-US" sz="3600" b="1" i="0" dirty="0">
              <a:solidFill>
                <a:schemeClr val="bg1"/>
              </a:solidFill>
              <a:latin typeface="华文彩云" pitchFamily="2" charset="-122"/>
              <a:ea typeface="华文彩云" pitchFamily="2" charset="-122"/>
            </a:endParaRPr>
          </a:p>
        </p:txBody>
      </p:sp>
      <p:sp>
        <p:nvSpPr>
          <p:cNvPr id="9" name="流程图: 过程 8"/>
          <p:cNvSpPr/>
          <p:nvPr/>
        </p:nvSpPr>
        <p:spPr bwMode="auto">
          <a:xfrm>
            <a:off x="1456659" y="1839433"/>
            <a:ext cx="7442791" cy="1690576"/>
          </a:xfrm>
          <a:prstGeom prst="flowChartProcess">
            <a:avLst/>
          </a:prstGeom>
          <a:noFill/>
          <a:ln w="19050">
            <a:solidFill>
              <a:srgbClr val="C00000"/>
            </a:solidFill>
            <a:round/>
            <a:headEnd/>
            <a:tailEnd/>
          </a:ln>
          <a:effectLst>
            <a:softEdge rad="63500"/>
          </a:effectLst>
          <a:scene3d>
            <a:camera prst="orthographicFront"/>
            <a:lightRig rig="threePt" dir="t"/>
          </a:scene3d>
          <a:sp3d>
            <a:bevelT prst="convex"/>
          </a:sp3d>
        </p:spPr>
        <p:txBody>
          <a:bodyPr anchor="ctr"/>
          <a:lstStyle/>
          <a:p>
            <a:pPr eaLnBrk="0" hangingPunct="0">
              <a:defRPr/>
            </a:pPr>
            <a:endParaRPr lang="zh-CN" altLang="en-US" sz="3600" b="1" i="0" dirty="0">
              <a:solidFill>
                <a:schemeClr val="bg1"/>
              </a:solidFill>
              <a:latin typeface="华文彩云" pitchFamily="2" charset="-122"/>
              <a:ea typeface="华文彩云" pitchFamily="2" charset="-122"/>
            </a:endParaRPr>
          </a:p>
        </p:txBody>
      </p:sp>
      <p:sp>
        <p:nvSpPr>
          <p:cNvPr id="10" name="流程图: 过程 9"/>
          <p:cNvSpPr/>
          <p:nvPr/>
        </p:nvSpPr>
        <p:spPr bwMode="auto">
          <a:xfrm>
            <a:off x="1460203" y="3831265"/>
            <a:ext cx="7442791" cy="1690576"/>
          </a:xfrm>
          <a:prstGeom prst="flowChartProcess">
            <a:avLst/>
          </a:prstGeom>
          <a:noFill/>
          <a:ln w="19050">
            <a:solidFill>
              <a:srgbClr val="C00000"/>
            </a:solidFill>
            <a:round/>
            <a:headEnd/>
            <a:tailEnd/>
          </a:ln>
          <a:effectLst>
            <a:softEdge rad="63500"/>
          </a:effectLst>
          <a:scene3d>
            <a:camera prst="orthographicFront"/>
            <a:lightRig rig="threePt" dir="t"/>
          </a:scene3d>
          <a:sp3d>
            <a:bevelT prst="convex"/>
          </a:sp3d>
        </p:spPr>
        <p:txBody>
          <a:bodyPr anchor="ctr"/>
          <a:lstStyle/>
          <a:p>
            <a:pPr eaLnBrk="0" hangingPunct="0">
              <a:defRPr/>
            </a:pPr>
            <a:endParaRPr lang="zh-CN" altLang="en-US" sz="3600" b="1" i="0" dirty="0">
              <a:solidFill>
                <a:schemeClr val="bg1"/>
              </a:solidFill>
              <a:latin typeface="华文彩云" pitchFamily="2" charset="-122"/>
              <a:ea typeface="华文彩云" pitchFamily="2" charset="-122"/>
            </a:endParaRPr>
          </a:p>
        </p:txBody>
      </p:sp>
      <p:sp>
        <p:nvSpPr>
          <p:cNvPr id="26639" name="矩形 10"/>
          <p:cNvSpPr>
            <a:spLocks noChangeArrowheads="1"/>
          </p:cNvSpPr>
          <p:nvPr/>
        </p:nvSpPr>
        <p:spPr bwMode="auto">
          <a:xfrm>
            <a:off x="2073275" y="3838575"/>
            <a:ext cx="6751638" cy="1531938"/>
          </a:xfrm>
          <a:prstGeom prst="rect">
            <a:avLst/>
          </a:prstGeom>
          <a:noFill/>
          <a:ln w="9525">
            <a:noFill/>
            <a:miter lim="800000"/>
            <a:headEnd/>
            <a:tailEnd/>
          </a:ln>
        </p:spPr>
        <p:txBody>
          <a:bodyPr>
            <a:spAutoFit/>
          </a:bodyPr>
          <a:lstStyle/>
          <a:p>
            <a:pPr algn="l">
              <a:lnSpc>
                <a:spcPct val="130000"/>
              </a:lnSpc>
            </a:pPr>
            <a:r>
              <a:rPr lang="zh-CN" altLang="en-US" sz="2400" i="0">
                <a:solidFill>
                  <a:srgbClr val="003E6C"/>
                </a:solidFill>
                <a:latin typeface="华文隶书" pitchFamily="2" charset="-122"/>
                <a:ea typeface="华文隶书" pitchFamily="2" charset="-122"/>
              </a:rPr>
              <a:t>因此，年鉴编纂既要涵盖“全”，又要突出特色。一部好的年鉴要以发展为主题，反映时代特征、体现年度特色，专业年鉴还要突出专业特点。</a:t>
            </a:r>
          </a:p>
        </p:txBody>
      </p:sp>
      <p:sp>
        <p:nvSpPr>
          <p:cNvPr id="13" name="矩形 12"/>
          <p:cNvSpPr/>
          <p:nvPr/>
        </p:nvSpPr>
        <p:spPr bwMode="auto">
          <a:xfrm>
            <a:off x="0" y="0"/>
            <a:ext cx="5580112" cy="765175"/>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nchor="ctr"/>
          <a:lstStyle/>
          <a:p>
            <a:pPr algn="l" eaLnBrk="0" hangingPunct="0">
              <a:defRPr/>
            </a:pPr>
            <a:r>
              <a:rPr kumimoji="1" lang="zh-CN" altLang="en-US" sz="3400" i="0" spc="50" dirty="0" smtClean="0">
                <a:ln w="11430"/>
                <a:solidFill>
                  <a:srgbClr val="0033CC"/>
                </a:solidFill>
                <a:latin typeface="微软雅黑" pitchFamily="34" charset="-122"/>
                <a:ea typeface="微软雅黑" pitchFamily="34" charset="-122"/>
                <a:cs typeface="Times New Roman" pitchFamily="18" charset="0"/>
              </a:rPr>
              <a:t>一、年鉴基本概念</a:t>
            </a:r>
            <a:endParaRPr kumimoji="1" lang="zh-CN" altLang="en-US" sz="3400" i="0" spc="50" dirty="0">
              <a:ln w="11430"/>
              <a:solidFill>
                <a:srgbClr val="0033CC"/>
              </a:solidFill>
              <a:latin typeface="微软雅黑" pitchFamily="34" charset="-122"/>
              <a:ea typeface="微软雅黑" pitchFamily="34" charset="-122"/>
              <a:cs typeface="Times New Roman" pitchFamily="18" charset="0"/>
            </a:endParaRPr>
          </a:p>
        </p:txBody>
      </p:sp>
      <p:pic>
        <p:nvPicPr>
          <p:cNvPr id="14" name="Picture 3" descr="E:\2010临时工作\QQ截图未命名.png"/>
          <p:cNvPicPr>
            <a:picLocks noChangeAspect="1" noChangeArrowheads="1"/>
          </p:cNvPicPr>
          <p:nvPr/>
        </p:nvPicPr>
        <p:blipFill>
          <a:blip r:embed="rId2" cstate="print"/>
          <a:srcRect/>
          <a:stretch>
            <a:fillRect/>
          </a:stretch>
        </p:blipFill>
        <p:spPr bwMode="auto">
          <a:xfrm>
            <a:off x="7884368" y="188640"/>
            <a:ext cx="1008112" cy="1018006"/>
          </a:xfrm>
          <a:prstGeom prst="ellipse">
            <a:avLst/>
          </a:prstGeom>
          <a:ln w="3175"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bwMode="auto">
          <a:xfrm>
            <a:off x="467544" y="1268760"/>
            <a:ext cx="8280920" cy="3046988"/>
          </a:xfrm>
          <a:prstGeom prst="rect">
            <a:avLst/>
          </a:prstGeom>
          <a:noFill/>
          <a:ln w="9525">
            <a:noFill/>
            <a:miter lim="800000"/>
            <a:headEnd/>
            <a:tailEnd/>
          </a:ln>
        </p:spPr>
        <p:txBody>
          <a:bodyPr wrap="square" rtlCol="0">
            <a:spAutoFit/>
          </a:bodyPr>
          <a:lstStyle/>
          <a:p>
            <a:pPr>
              <a:lnSpc>
                <a:spcPct val="150000"/>
              </a:lnSpc>
            </a:pPr>
            <a:r>
              <a:rPr lang="zh-CN" altLang="en-US" sz="3200" b="1" i="0" dirty="0" smtClean="0">
                <a:solidFill>
                  <a:srgbClr val="2D18C6"/>
                </a:solidFill>
                <a:latin typeface="华文新魏" pitchFamily="2" charset="-122"/>
                <a:ea typeface="华文新魏" pitchFamily="2" charset="-122"/>
              </a:rPr>
              <a:t>特色：</a:t>
            </a:r>
            <a:endParaRPr lang="en-US" altLang="zh-CN" sz="3200" b="1" i="0" dirty="0" smtClean="0">
              <a:solidFill>
                <a:srgbClr val="2D18C6"/>
              </a:solidFill>
              <a:latin typeface="华文新魏" pitchFamily="2" charset="-122"/>
              <a:ea typeface="华文新魏" pitchFamily="2" charset="-122"/>
            </a:endParaRPr>
          </a:p>
          <a:p>
            <a:pPr>
              <a:lnSpc>
                <a:spcPct val="150000"/>
              </a:lnSpc>
            </a:pPr>
            <a:r>
              <a:rPr lang="en-US" altLang="zh-CN" sz="3200" i="0" dirty="0" smtClean="0">
                <a:solidFill>
                  <a:srgbClr val="2D18C6"/>
                </a:solidFill>
                <a:latin typeface="华文新魏" pitchFamily="2" charset="-122"/>
                <a:ea typeface="华文新魏" pitchFamily="2" charset="-122"/>
              </a:rPr>
              <a:t>        </a:t>
            </a:r>
            <a:r>
              <a:rPr lang="zh-CN" altLang="en-US" sz="3200" b="1" i="0" dirty="0" smtClean="0">
                <a:solidFill>
                  <a:srgbClr val="2D18C6"/>
                </a:solidFill>
                <a:latin typeface="华文新魏" pitchFamily="2" charset="-122"/>
                <a:ea typeface="华文新魏" pitchFamily="2" charset="-122"/>
              </a:rPr>
              <a:t>北京教育</a:t>
            </a:r>
            <a:r>
              <a:rPr lang="zh-CN" altLang="en-US" sz="3200" i="0" dirty="0" smtClean="0">
                <a:solidFill>
                  <a:srgbClr val="2D18C6"/>
                </a:solidFill>
                <a:latin typeface="华文新魏" pitchFamily="2" charset="-122"/>
                <a:ea typeface="华文新魏" pitchFamily="2" charset="-122"/>
              </a:rPr>
              <a:t>年鉴要突出</a:t>
            </a:r>
            <a:r>
              <a:rPr lang="zh-CN" altLang="en-US" sz="3200" i="0" dirty="0" smtClean="0">
                <a:solidFill>
                  <a:srgbClr val="C00000"/>
                </a:solidFill>
                <a:latin typeface="华文新魏" pitchFamily="2" charset="-122"/>
                <a:ea typeface="华文新魏" pitchFamily="2" charset="-122"/>
              </a:rPr>
              <a:t>教育特色</a:t>
            </a:r>
            <a:r>
              <a:rPr lang="zh-CN" altLang="en-US" sz="3200" b="1" i="0" dirty="0" smtClean="0">
                <a:solidFill>
                  <a:srgbClr val="2D18C6"/>
                </a:solidFill>
                <a:latin typeface="华文新魏" pitchFamily="2" charset="-122"/>
                <a:ea typeface="华文新魏" pitchFamily="2" charset="-122"/>
              </a:rPr>
              <a:t>的基础上，</a:t>
            </a:r>
            <a:r>
              <a:rPr lang="zh-CN" altLang="en-US" sz="3200" i="0" dirty="0" smtClean="0">
                <a:solidFill>
                  <a:srgbClr val="2D18C6"/>
                </a:solidFill>
                <a:latin typeface="华文新魏" pitchFamily="2" charset="-122"/>
                <a:ea typeface="华文新魏" pitchFamily="2" charset="-122"/>
              </a:rPr>
              <a:t>体现</a:t>
            </a:r>
            <a:r>
              <a:rPr lang="zh-CN" altLang="en-US" sz="3200" i="0" dirty="0" smtClean="0">
                <a:solidFill>
                  <a:srgbClr val="C00000"/>
                </a:solidFill>
                <a:latin typeface="华文新魏" pitchFamily="2" charset="-122"/>
                <a:ea typeface="华文新魏" pitchFamily="2" charset="-122"/>
              </a:rPr>
              <a:t>北京地域特点</a:t>
            </a:r>
            <a:endParaRPr lang="en-US" altLang="zh-CN" sz="3200" b="1" i="0" dirty="0" smtClean="0">
              <a:solidFill>
                <a:srgbClr val="C00000"/>
              </a:solidFill>
              <a:latin typeface="华文新魏" pitchFamily="2" charset="-122"/>
              <a:ea typeface="华文新魏" pitchFamily="2" charset="-122"/>
            </a:endParaRPr>
          </a:p>
          <a:p>
            <a:pPr>
              <a:lnSpc>
                <a:spcPct val="150000"/>
              </a:lnSpc>
            </a:pPr>
            <a:r>
              <a:rPr lang="en-US" altLang="zh-CN" sz="3200" i="0" dirty="0" smtClean="0">
                <a:solidFill>
                  <a:srgbClr val="2D18C6"/>
                </a:solidFill>
                <a:latin typeface="华文新魏" pitchFamily="2" charset="-122"/>
                <a:ea typeface="华文新魏" pitchFamily="2" charset="-122"/>
              </a:rPr>
              <a:t>        </a:t>
            </a:r>
            <a:r>
              <a:rPr lang="zh-CN" altLang="en-US" sz="3200" i="0" dirty="0" smtClean="0">
                <a:solidFill>
                  <a:srgbClr val="2D18C6"/>
                </a:solidFill>
                <a:latin typeface="华文新魏" pitchFamily="2" charset="-122"/>
                <a:ea typeface="华文新魏" pitchFamily="2" charset="-122"/>
              </a:rPr>
              <a:t>北京中医药大学年鉴要突出</a:t>
            </a:r>
            <a:r>
              <a:rPr lang="zh-CN" altLang="en-US" sz="3200" i="0" dirty="0" smtClean="0">
                <a:solidFill>
                  <a:srgbClr val="C00000"/>
                </a:solidFill>
                <a:latin typeface="华文新魏" pitchFamily="2" charset="-122"/>
                <a:ea typeface="华文新魏" pitchFamily="2" charset="-122"/>
              </a:rPr>
              <a:t>学校特色</a:t>
            </a:r>
            <a:endParaRPr lang="zh-CN" altLang="en-US" sz="3200" b="1" i="0" dirty="0">
              <a:solidFill>
                <a:srgbClr val="C00000"/>
              </a:solidFill>
              <a:latin typeface="华文新魏" pitchFamily="2" charset="-122"/>
              <a:ea typeface="华文新魏" pitchFamily="2" charset="-122"/>
            </a:endParaRPr>
          </a:p>
        </p:txBody>
      </p:sp>
      <p:sp>
        <p:nvSpPr>
          <p:cNvPr id="3" name="矩形 2"/>
          <p:cNvSpPr/>
          <p:nvPr/>
        </p:nvSpPr>
        <p:spPr bwMode="auto">
          <a:xfrm>
            <a:off x="0" y="0"/>
            <a:ext cx="5580112" cy="765175"/>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nchor="ctr"/>
          <a:lstStyle/>
          <a:p>
            <a:pPr algn="l" eaLnBrk="0" hangingPunct="0">
              <a:defRPr/>
            </a:pPr>
            <a:r>
              <a:rPr kumimoji="1" lang="zh-CN" altLang="en-US" sz="3400" i="0" spc="50" dirty="0" smtClean="0">
                <a:ln w="11430"/>
                <a:solidFill>
                  <a:srgbClr val="0033CC"/>
                </a:solidFill>
                <a:latin typeface="微软雅黑" pitchFamily="34" charset="-122"/>
                <a:ea typeface="微软雅黑" pitchFamily="34" charset="-122"/>
                <a:cs typeface="Times New Roman" pitchFamily="18" charset="0"/>
              </a:rPr>
              <a:t>一、年鉴基本概念</a:t>
            </a:r>
            <a:endParaRPr kumimoji="1" lang="zh-CN" altLang="en-US" sz="3400" i="0" spc="50" dirty="0">
              <a:ln w="11430"/>
              <a:solidFill>
                <a:srgbClr val="0033CC"/>
              </a:solidFill>
              <a:latin typeface="微软雅黑" pitchFamily="34" charset="-122"/>
              <a:ea typeface="微软雅黑" pitchFamily="34" charset="-122"/>
              <a:cs typeface="Times New Roman" pitchFamily="18" charset="0"/>
            </a:endParaRPr>
          </a:p>
        </p:txBody>
      </p:sp>
      <p:pic>
        <p:nvPicPr>
          <p:cNvPr id="4" name="Picture 3" descr="E:\2010临时工作\QQ截图未命名.png"/>
          <p:cNvPicPr>
            <a:picLocks noChangeAspect="1" noChangeArrowheads="1"/>
          </p:cNvPicPr>
          <p:nvPr/>
        </p:nvPicPr>
        <p:blipFill>
          <a:blip r:embed="rId2" cstate="print"/>
          <a:srcRect/>
          <a:stretch>
            <a:fillRect/>
          </a:stretch>
        </p:blipFill>
        <p:spPr bwMode="auto">
          <a:xfrm>
            <a:off x="7884368" y="188640"/>
            <a:ext cx="1008112" cy="1018006"/>
          </a:xfrm>
          <a:prstGeom prst="ellipse">
            <a:avLst/>
          </a:prstGeom>
          <a:ln w="3175"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流程图: 直接访问存储器 2"/>
          <p:cNvSpPr/>
          <p:nvPr/>
        </p:nvSpPr>
        <p:spPr bwMode="auto">
          <a:xfrm>
            <a:off x="2411760" y="1084523"/>
            <a:ext cx="6306937" cy="2776525"/>
          </a:xfrm>
          <a:prstGeom prst="flowChartMagneticDrum">
            <a:avLst/>
          </a:prstGeom>
          <a:solidFill>
            <a:schemeClr val="accent3">
              <a:lumMod val="85000"/>
            </a:schemeClr>
          </a:solidFill>
          <a:ln>
            <a:solidFill>
              <a:schemeClr val="bg2">
                <a:lumMod val="25000"/>
              </a:schemeClr>
            </a:solidFill>
            <a:headEnd/>
            <a:tailEnd/>
          </a:ln>
          <a:effectLst>
            <a:reflection blurRad="6350" stA="50000" endA="300" endPos="38500" dist="50800" dir="5400000" sy="-100000" algn="bl" rotWithShape="0"/>
          </a:effectLst>
        </p:spPr>
        <p:style>
          <a:lnRef idx="2">
            <a:schemeClr val="accent6"/>
          </a:lnRef>
          <a:fillRef idx="1">
            <a:schemeClr val="lt1"/>
          </a:fillRef>
          <a:effectRef idx="0">
            <a:schemeClr val="accent6"/>
          </a:effectRef>
          <a:fontRef idx="minor">
            <a:schemeClr val="dk1"/>
          </a:fontRef>
        </p:style>
        <p:txBody>
          <a:bodyPr anchor="ctr"/>
          <a:lstStyle/>
          <a:p>
            <a:pPr algn="l">
              <a:lnSpc>
                <a:spcPct val="120000"/>
              </a:lnSpc>
              <a:defRPr/>
            </a:pPr>
            <a:r>
              <a:rPr lang="zh-CN" altLang="en-US" sz="3200" i="0" dirty="0">
                <a:solidFill>
                  <a:schemeClr val="tx2">
                    <a:lumMod val="75000"/>
                  </a:schemeClr>
                </a:solidFill>
                <a:latin typeface="华文琥珀" pitchFamily="2" charset="-122"/>
                <a:ea typeface="华文琥珀" pitchFamily="2" charset="-122"/>
              </a:rPr>
              <a:t>要有完备的检索系统，方便查阅</a:t>
            </a:r>
          </a:p>
        </p:txBody>
      </p:sp>
      <p:sp>
        <p:nvSpPr>
          <p:cNvPr id="4" name="十角星 3"/>
          <p:cNvSpPr/>
          <p:nvPr/>
        </p:nvSpPr>
        <p:spPr bwMode="auto">
          <a:xfrm>
            <a:off x="539552" y="1124744"/>
            <a:ext cx="1296144" cy="1130424"/>
          </a:xfrm>
          <a:prstGeom prst="star10">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ln>
            <a:solidFill>
              <a:srgbClr val="003E6C"/>
            </a:solidFill>
            <a:headEnd/>
            <a:tailEnd/>
          </a:ln>
        </p:spPr>
        <p:style>
          <a:lnRef idx="2">
            <a:schemeClr val="accent6"/>
          </a:lnRef>
          <a:fillRef idx="1">
            <a:schemeClr val="lt1"/>
          </a:fillRef>
          <a:effectRef idx="0">
            <a:schemeClr val="accent6"/>
          </a:effectRef>
          <a:fontRef idx="minor">
            <a:schemeClr val="dk1"/>
          </a:fontRef>
        </p:style>
        <p:txBody>
          <a:bodyPr anchor="ctr"/>
          <a:lstStyle/>
          <a:p>
            <a:pPr eaLnBrk="0" hangingPunct="0">
              <a:defRPr/>
            </a:pPr>
            <a:r>
              <a:rPr lang="zh-CN" altLang="en-US" sz="4300" b="1" i="0" dirty="0">
                <a:solidFill>
                  <a:srgbClr val="003E6C"/>
                </a:solidFill>
                <a:latin typeface="华文彩云" pitchFamily="2" charset="-122"/>
                <a:ea typeface="华文彩云" pitchFamily="2" charset="-122"/>
              </a:rPr>
              <a:t>便</a:t>
            </a:r>
          </a:p>
        </p:txBody>
      </p:sp>
      <p:sp>
        <p:nvSpPr>
          <p:cNvPr id="5" name="标题 1"/>
          <p:cNvSpPr txBox="1">
            <a:spLocks/>
          </p:cNvSpPr>
          <p:nvPr/>
        </p:nvSpPr>
        <p:spPr bwMode="auto">
          <a:xfrm>
            <a:off x="6876256" y="1844824"/>
            <a:ext cx="1643062" cy="1339850"/>
          </a:xfrm>
          <a:prstGeom prst="rect">
            <a:avLst/>
          </a:prstGeom>
          <a:noFill/>
          <a:ln>
            <a:miter lim="800000"/>
            <a:headEnd/>
            <a:tailEnd/>
          </a:ln>
        </p:spPr>
        <p:txBody>
          <a:bodyPr/>
          <a:lstStyle/>
          <a:p>
            <a:pPr>
              <a:lnSpc>
                <a:spcPct val="150000"/>
              </a:lnSpc>
              <a:defRPr/>
            </a:pPr>
            <a:r>
              <a:rPr lang="zh-CN" altLang="en-US" sz="2300" b="1" i="0" kern="0" dirty="0">
                <a:solidFill>
                  <a:srgbClr val="003E6C"/>
                </a:solidFill>
                <a:latin typeface="隶书" pitchFamily="49" charset="-122"/>
                <a:ea typeface="隶书" pitchFamily="49" charset="-122"/>
                <a:cs typeface="+mj-cs"/>
              </a:rPr>
              <a:t>年鉴工具书性质</a:t>
            </a:r>
            <a:r>
              <a:rPr lang="zh-CN" altLang="en-US" sz="2000" b="1" i="0" kern="0" dirty="0">
                <a:solidFill>
                  <a:srgbClr val="003E6C"/>
                </a:solidFill>
                <a:latin typeface="华文宋体" pitchFamily="2" charset="-122"/>
                <a:ea typeface="华文宋体" pitchFamily="2" charset="-122"/>
                <a:cs typeface="+mj-cs"/>
              </a:rPr>
              <a:t/>
            </a:r>
            <a:br>
              <a:rPr lang="zh-CN" altLang="en-US" sz="2000" b="1" i="0" kern="0" dirty="0">
                <a:solidFill>
                  <a:srgbClr val="003E6C"/>
                </a:solidFill>
                <a:latin typeface="华文宋体" pitchFamily="2" charset="-122"/>
                <a:ea typeface="华文宋体" pitchFamily="2" charset="-122"/>
                <a:cs typeface="+mj-cs"/>
              </a:rPr>
            </a:br>
            <a:endParaRPr lang="zh-CN" altLang="en-US" sz="2000" b="1" i="0" kern="0" dirty="0">
              <a:solidFill>
                <a:srgbClr val="003E6C"/>
              </a:solidFill>
              <a:latin typeface="+mj-lt"/>
              <a:ea typeface="宋体" pitchFamily="2" charset="-122"/>
              <a:cs typeface="+mj-cs"/>
            </a:endParaRPr>
          </a:p>
        </p:txBody>
      </p:sp>
      <p:sp>
        <p:nvSpPr>
          <p:cNvPr id="6" name="Oval 20"/>
          <p:cNvSpPr>
            <a:spLocks noChangeArrowheads="1"/>
          </p:cNvSpPr>
          <p:nvPr/>
        </p:nvSpPr>
        <p:spPr bwMode="auto">
          <a:xfrm>
            <a:off x="1179512" y="4077072"/>
            <a:ext cx="4400600" cy="2371353"/>
          </a:xfrm>
          <a:prstGeom prst="ellipse">
            <a:avLst/>
          </a:prstGeom>
          <a:gradFill rotWithShape="0">
            <a:gsLst>
              <a:gs pos="0">
                <a:srgbClr val="98CFEE"/>
              </a:gs>
              <a:gs pos="50000">
                <a:srgbClr val="DAE5A5"/>
              </a:gs>
              <a:gs pos="100000">
                <a:srgbClr val="98CFEE"/>
              </a:gs>
            </a:gsLst>
            <a:lin ang="2700000" scaled="1"/>
          </a:gradFill>
          <a:ln w="9525">
            <a:round/>
            <a:headEnd/>
            <a:tailEnd/>
          </a:ln>
          <a:scene3d>
            <a:camera prst="legacyObliqueTopRight">
              <a:rot lat="19799994" lon="20699994" rev="0"/>
            </a:camera>
            <a:lightRig rig="legacyFlat3" dir="b"/>
          </a:scene3d>
          <a:sp3d extrusionH="227000" prstMaterial="legacyMatte">
            <a:bevelT w="13500" h="13500" prst="angle"/>
            <a:bevelB w="13500" h="13500" prst="angle"/>
            <a:extrusionClr>
              <a:srgbClr val="DAE5A5"/>
            </a:extrusionClr>
          </a:sp3d>
        </p:spPr>
        <p:txBody>
          <a:bodyPr wrap="none" anchor="ctr">
            <a:flatTx/>
          </a:bodyPr>
          <a:lstStyle/>
          <a:p>
            <a:pPr algn="l">
              <a:lnSpc>
                <a:spcPts val="2000"/>
              </a:lnSpc>
            </a:pPr>
            <a:r>
              <a:rPr lang="zh-CN" altLang="en-US" sz="2400" i="0" dirty="0">
                <a:solidFill>
                  <a:srgbClr val="003E6C"/>
                </a:solidFill>
                <a:latin typeface="华文隶书" pitchFamily="2" charset="-122"/>
                <a:ea typeface="华文隶书" pitchFamily="2" charset="-122"/>
              </a:rPr>
              <a:t>北京教育年鉴检索系统</a:t>
            </a:r>
            <a:endParaRPr lang="en-US" altLang="zh-CN" sz="2400" i="0" dirty="0">
              <a:solidFill>
                <a:srgbClr val="003E6C"/>
              </a:solidFill>
              <a:latin typeface="华文隶书" pitchFamily="2" charset="-122"/>
              <a:ea typeface="华文隶书" pitchFamily="2" charset="-122"/>
            </a:endParaRPr>
          </a:p>
          <a:p>
            <a:pPr algn="l">
              <a:lnSpc>
                <a:spcPts val="2000"/>
              </a:lnSpc>
            </a:pPr>
            <a:endParaRPr lang="en-US" altLang="zh-CN" sz="2000" i="0" dirty="0" smtClean="0">
              <a:solidFill>
                <a:srgbClr val="663300"/>
              </a:solidFill>
              <a:latin typeface="方正姚体" pitchFamily="2" charset="-122"/>
              <a:ea typeface="方正姚体" pitchFamily="2" charset="-122"/>
            </a:endParaRPr>
          </a:p>
          <a:p>
            <a:pPr algn="l">
              <a:lnSpc>
                <a:spcPts val="2000"/>
              </a:lnSpc>
            </a:pPr>
            <a:r>
              <a:rPr lang="en-US" altLang="zh-CN" sz="2000" i="0" dirty="0" smtClean="0">
                <a:solidFill>
                  <a:srgbClr val="663300"/>
                </a:solidFill>
                <a:latin typeface="方正姚体" pitchFamily="2" charset="-122"/>
                <a:ea typeface="方正姚体" pitchFamily="2" charset="-122"/>
              </a:rPr>
              <a:t>1</a:t>
            </a:r>
            <a:r>
              <a:rPr lang="en-US" altLang="zh-CN" sz="2000" i="0" dirty="0">
                <a:solidFill>
                  <a:srgbClr val="663300"/>
                </a:solidFill>
                <a:latin typeface="方正姚体" pitchFamily="2" charset="-122"/>
                <a:ea typeface="方正姚体" pitchFamily="2" charset="-122"/>
              </a:rPr>
              <a:t>.</a:t>
            </a:r>
            <a:r>
              <a:rPr lang="zh-CN" altLang="en-US" sz="2000" i="0" dirty="0">
                <a:solidFill>
                  <a:srgbClr val="663300"/>
                </a:solidFill>
                <a:latin typeface="方正姚体" pitchFamily="2" charset="-122"/>
                <a:ea typeface="方正姚体" pitchFamily="2" charset="-122"/>
              </a:rPr>
              <a:t>目录检索</a:t>
            </a:r>
            <a:endParaRPr lang="en-US" altLang="zh-CN" sz="2000" i="0" dirty="0">
              <a:solidFill>
                <a:srgbClr val="663300"/>
              </a:solidFill>
              <a:latin typeface="方正姚体" pitchFamily="2" charset="-122"/>
              <a:ea typeface="方正姚体" pitchFamily="2" charset="-122"/>
            </a:endParaRPr>
          </a:p>
          <a:p>
            <a:pPr algn="l"/>
            <a:r>
              <a:rPr lang="en-US" altLang="zh-CN" sz="2000" i="0" dirty="0">
                <a:solidFill>
                  <a:srgbClr val="663300"/>
                </a:solidFill>
                <a:latin typeface="方正姚体" pitchFamily="2" charset="-122"/>
                <a:ea typeface="方正姚体" pitchFamily="2" charset="-122"/>
              </a:rPr>
              <a:t>2.</a:t>
            </a:r>
            <a:r>
              <a:rPr lang="zh-CN" altLang="en-US" sz="2000" i="0" dirty="0">
                <a:solidFill>
                  <a:srgbClr val="663300"/>
                </a:solidFill>
                <a:latin typeface="方正姚体" pitchFamily="2" charset="-122"/>
                <a:ea typeface="方正姚体" pitchFamily="2" charset="-122"/>
              </a:rPr>
              <a:t>索引系统：主题词索引</a:t>
            </a:r>
            <a:endParaRPr lang="en-US" altLang="zh-CN" sz="2000" i="0" dirty="0">
              <a:solidFill>
                <a:srgbClr val="663300"/>
              </a:solidFill>
              <a:latin typeface="方正姚体" pitchFamily="2" charset="-122"/>
              <a:ea typeface="方正姚体" pitchFamily="2" charset="-122"/>
            </a:endParaRPr>
          </a:p>
          <a:p>
            <a:pPr algn="l"/>
            <a:r>
              <a:rPr lang="en-US" altLang="zh-CN" sz="2000" i="0" dirty="0">
                <a:solidFill>
                  <a:srgbClr val="663300"/>
                </a:solidFill>
                <a:latin typeface="方正姚体" pitchFamily="2" charset="-122"/>
                <a:ea typeface="方正姚体" pitchFamily="2" charset="-122"/>
              </a:rPr>
              <a:t>                       </a:t>
            </a:r>
            <a:r>
              <a:rPr lang="zh-CN" altLang="en-US" sz="2000" i="0" dirty="0" smtClean="0">
                <a:solidFill>
                  <a:srgbClr val="663300"/>
                </a:solidFill>
                <a:latin typeface="方正姚体" pitchFamily="2" charset="-122"/>
                <a:ea typeface="方正姚体" pitchFamily="2" charset="-122"/>
              </a:rPr>
              <a:t>单位名索引</a:t>
            </a:r>
            <a:endParaRPr lang="en-US" altLang="zh-CN" sz="2000" i="0" dirty="0" smtClean="0">
              <a:solidFill>
                <a:srgbClr val="663300"/>
              </a:solidFill>
              <a:latin typeface="方正姚体" pitchFamily="2" charset="-122"/>
              <a:ea typeface="方正姚体" pitchFamily="2" charset="-122"/>
            </a:endParaRPr>
          </a:p>
          <a:p>
            <a:pPr algn="l"/>
            <a:r>
              <a:rPr lang="en-US" altLang="zh-CN" sz="2000" i="0" dirty="0" smtClean="0">
                <a:solidFill>
                  <a:srgbClr val="663300"/>
                </a:solidFill>
                <a:latin typeface="方正姚体" pitchFamily="2" charset="-122"/>
                <a:ea typeface="方正姚体" pitchFamily="2" charset="-122"/>
              </a:rPr>
              <a:t>                       </a:t>
            </a:r>
            <a:r>
              <a:rPr lang="zh-CN" altLang="en-US" sz="2000" i="0" dirty="0" smtClean="0">
                <a:solidFill>
                  <a:srgbClr val="663300"/>
                </a:solidFill>
                <a:latin typeface="方正姚体" pitchFamily="2" charset="-122"/>
                <a:ea typeface="方正姚体" pitchFamily="2" charset="-122"/>
              </a:rPr>
              <a:t>人名</a:t>
            </a:r>
            <a:r>
              <a:rPr lang="zh-CN" altLang="en-US" sz="2000" i="0" dirty="0">
                <a:solidFill>
                  <a:srgbClr val="663300"/>
                </a:solidFill>
                <a:latin typeface="方正姚体" pitchFamily="2" charset="-122"/>
                <a:ea typeface="方正姚体" pitchFamily="2" charset="-122"/>
              </a:rPr>
              <a:t>索引</a:t>
            </a:r>
          </a:p>
        </p:txBody>
      </p:sp>
      <p:sp>
        <p:nvSpPr>
          <p:cNvPr id="7" name="矩形 6"/>
          <p:cNvSpPr/>
          <p:nvPr/>
        </p:nvSpPr>
        <p:spPr bwMode="auto">
          <a:xfrm>
            <a:off x="0" y="20619"/>
            <a:ext cx="5580112" cy="765175"/>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nchor="ctr"/>
          <a:lstStyle/>
          <a:p>
            <a:pPr algn="l" eaLnBrk="0" hangingPunct="0">
              <a:defRPr/>
            </a:pPr>
            <a:r>
              <a:rPr kumimoji="1" lang="zh-CN" altLang="en-US" sz="3400" i="0" spc="50" dirty="0" smtClean="0">
                <a:ln w="11430"/>
                <a:solidFill>
                  <a:srgbClr val="0033CC"/>
                </a:solidFill>
                <a:latin typeface="微软雅黑" pitchFamily="34" charset="-122"/>
                <a:ea typeface="微软雅黑" pitchFamily="34" charset="-122"/>
                <a:cs typeface="Times New Roman" pitchFamily="18" charset="0"/>
              </a:rPr>
              <a:t>一、年鉴基本概念</a:t>
            </a:r>
            <a:endParaRPr kumimoji="1" lang="zh-CN" altLang="en-US" sz="3400" i="0" spc="50" dirty="0">
              <a:ln w="11430"/>
              <a:solidFill>
                <a:srgbClr val="0033CC"/>
              </a:solidFill>
              <a:latin typeface="微软雅黑" pitchFamily="34" charset="-122"/>
              <a:ea typeface="微软雅黑" pitchFamily="34" charset="-122"/>
              <a:cs typeface="Times New Roman" pitchFamily="18" charset="0"/>
            </a:endParaRPr>
          </a:p>
        </p:txBody>
      </p:sp>
      <p:pic>
        <p:nvPicPr>
          <p:cNvPr id="8" name="Picture 3" descr="E:\2010临时工作\QQ截图未命名.png"/>
          <p:cNvPicPr>
            <a:picLocks noChangeAspect="1" noChangeArrowheads="1"/>
          </p:cNvPicPr>
          <p:nvPr/>
        </p:nvPicPr>
        <p:blipFill>
          <a:blip r:embed="rId2" cstate="print"/>
          <a:srcRect/>
          <a:stretch>
            <a:fillRect/>
          </a:stretch>
        </p:blipFill>
        <p:spPr bwMode="auto">
          <a:xfrm>
            <a:off x="7884368" y="188640"/>
            <a:ext cx="1008112" cy="1018006"/>
          </a:xfrm>
          <a:prstGeom prst="ellipse">
            <a:avLst/>
          </a:prstGeom>
          <a:ln w="3175"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bwMode="auto">
          <a:xfrm>
            <a:off x="714348" y="1000109"/>
            <a:ext cx="7286676" cy="5857891"/>
          </a:xfrm>
          <a:prstGeom prst="roundRect">
            <a:avLst/>
          </a:prstGeom>
          <a:solidFill>
            <a:schemeClr val="accent1">
              <a:lumMod val="40000"/>
              <a:lumOff val="60000"/>
            </a:schemeClr>
          </a:solidFill>
          <a:ln w="9525" algn="ctr">
            <a:noFill/>
            <a:round/>
            <a:headEnd/>
            <a:tailEnd/>
          </a:ln>
          <a:effectLst/>
        </p:spPr>
        <p:txBody>
          <a:bodyPr wrap="square" rtlCol="0" anchor="ctr">
            <a:spAutoFit/>
          </a:bodyPr>
          <a:lstStyle/>
          <a:p>
            <a:pPr algn="ctr">
              <a:lnSpc>
                <a:spcPct val="150000"/>
              </a:lnSpc>
            </a:pPr>
            <a:r>
              <a:rPr lang="zh-CN" altLang="en-US" sz="3200" i="0" dirty="0" smtClean="0">
                <a:latin typeface="黑体" pitchFamily="49" charset="-122"/>
                <a:ea typeface="黑体" pitchFamily="49" charset="-122"/>
              </a:rPr>
              <a:t>年鉴综合质量评比标准</a:t>
            </a:r>
            <a:endParaRPr lang="en-US" altLang="zh-CN" sz="3200" i="0" dirty="0" smtClean="0">
              <a:latin typeface="黑体" pitchFamily="49" charset="-122"/>
              <a:ea typeface="黑体" pitchFamily="49" charset="-122"/>
            </a:endParaRPr>
          </a:p>
          <a:p>
            <a:pPr algn="ctr">
              <a:lnSpc>
                <a:spcPct val="150000"/>
              </a:lnSpc>
            </a:pPr>
            <a:r>
              <a:rPr lang="zh-CN" altLang="en-US" sz="3200" i="0" dirty="0" smtClean="0">
                <a:latin typeface="+mn-ea"/>
                <a:ea typeface="+mn-ea"/>
              </a:rPr>
              <a:t>一、框架设计</a:t>
            </a:r>
            <a:endParaRPr lang="en-US" altLang="zh-CN" sz="3200" i="0" dirty="0" smtClean="0">
              <a:latin typeface="+mn-ea"/>
              <a:ea typeface="+mn-ea"/>
            </a:endParaRPr>
          </a:p>
          <a:p>
            <a:pPr algn="ctr">
              <a:lnSpc>
                <a:spcPct val="150000"/>
              </a:lnSpc>
            </a:pPr>
            <a:r>
              <a:rPr lang="zh-CN" altLang="en-US" sz="3200" i="0" dirty="0" smtClean="0">
                <a:latin typeface="+mn-ea"/>
                <a:ea typeface="+mn-ea"/>
              </a:rPr>
              <a:t>二、条目编写</a:t>
            </a:r>
            <a:endParaRPr lang="en-US" altLang="zh-CN" sz="3200" i="0" dirty="0" smtClean="0">
              <a:latin typeface="+mn-ea"/>
              <a:ea typeface="+mn-ea"/>
            </a:endParaRPr>
          </a:p>
          <a:p>
            <a:pPr algn="ctr">
              <a:lnSpc>
                <a:spcPct val="150000"/>
              </a:lnSpc>
            </a:pPr>
            <a:r>
              <a:rPr lang="zh-CN" altLang="en-US" sz="3200" i="0" dirty="0" smtClean="0">
                <a:latin typeface="+mn-ea"/>
                <a:ea typeface="+mn-ea"/>
              </a:rPr>
              <a:t>三、装帧设计</a:t>
            </a:r>
            <a:endParaRPr lang="en-US" altLang="zh-CN" sz="3200" i="0" dirty="0" smtClean="0">
              <a:latin typeface="+mn-ea"/>
              <a:ea typeface="+mn-ea"/>
            </a:endParaRPr>
          </a:p>
          <a:p>
            <a:pPr algn="ctr">
              <a:lnSpc>
                <a:spcPct val="150000"/>
              </a:lnSpc>
            </a:pPr>
            <a:r>
              <a:rPr lang="zh-CN" altLang="en-US" sz="3200" i="0" dirty="0" smtClean="0">
                <a:latin typeface="+mn-ea"/>
                <a:ea typeface="+mn-ea"/>
              </a:rPr>
              <a:t>四、编校质量</a:t>
            </a:r>
            <a:endParaRPr lang="en-US" altLang="zh-CN" sz="3200" i="0" dirty="0" smtClean="0">
              <a:latin typeface="+mn-ea"/>
              <a:ea typeface="+mn-ea"/>
            </a:endParaRPr>
          </a:p>
          <a:p>
            <a:pPr algn="ctr">
              <a:lnSpc>
                <a:spcPct val="150000"/>
              </a:lnSpc>
            </a:pPr>
            <a:r>
              <a:rPr lang="zh-CN" altLang="en-US" sz="3200" i="0" dirty="0" smtClean="0">
                <a:latin typeface="+mn-ea"/>
                <a:ea typeface="+mn-ea"/>
              </a:rPr>
              <a:t>五、检索手段</a:t>
            </a:r>
            <a:endParaRPr lang="en-US" altLang="zh-CN" sz="3200" i="0" dirty="0" smtClean="0">
              <a:latin typeface="+mn-ea"/>
              <a:ea typeface="+mn-ea"/>
            </a:endParaRPr>
          </a:p>
          <a:p>
            <a:pPr algn="ctr">
              <a:lnSpc>
                <a:spcPct val="150000"/>
              </a:lnSpc>
            </a:pPr>
            <a:endParaRPr lang="zh-CN" altLang="en-US" sz="3200" i="0" dirty="0" smtClean="0">
              <a:latin typeface="+mn-ea"/>
              <a:ea typeface="+mn-ea"/>
            </a:endParaRPr>
          </a:p>
        </p:txBody>
      </p:sp>
      <p:pic>
        <p:nvPicPr>
          <p:cNvPr id="4" name="Picture 3" descr="E:\2010临时工作\QQ截图未命名.png"/>
          <p:cNvPicPr>
            <a:picLocks noChangeAspect="1" noChangeArrowheads="1"/>
          </p:cNvPicPr>
          <p:nvPr/>
        </p:nvPicPr>
        <p:blipFill>
          <a:blip r:embed="rId2" cstate="print"/>
          <a:srcRect/>
          <a:stretch>
            <a:fillRect/>
          </a:stretch>
        </p:blipFill>
        <p:spPr bwMode="auto">
          <a:xfrm>
            <a:off x="7884368" y="188640"/>
            <a:ext cx="1008112" cy="1018006"/>
          </a:xfrm>
          <a:prstGeom prst="ellipse">
            <a:avLst/>
          </a:prstGeom>
          <a:ln w="3175"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矩形 4"/>
          <p:cNvSpPr/>
          <p:nvPr/>
        </p:nvSpPr>
        <p:spPr bwMode="auto">
          <a:xfrm>
            <a:off x="0" y="0"/>
            <a:ext cx="5580112" cy="765175"/>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nchor="ctr"/>
          <a:lstStyle/>
          <a:p>
            <a:pPr algn="l" eaLnBrk="0" hangingPunct="0">
              <a:defRPr/>
            </a:pPr>
            <a:r>
              <a:rPr kumimoji="1" lang="zh-CN" altLang="en-US" sz="3400" i="0" spc="50" dirty="0" smtClean="0">
                <a:ln w="11430"/>
                <a:solidFill>
                  <a:srgbClr val="0033CC"/>
                </a:solidFill>
                <a:latin typeface="微软雅黑" pitchFamily="34" charset="-122"/>
                <a:ea typeface="微软雅黑" pitchFamily="34" charset="-122"/>
                <a:cs typeface="Times New Roman" pitchFamily="18" charset="0"/>
              </a:rPr>
              <a:t>一、年鉴基本概念</a:t>
            </a:r>
            <a:endParaRPr kumimoji="1" lang="zh-CN" altLang="en-US" sz="3400" i="0" spc="50" dirty="0">
              <a:ln w="11430"/>
              <a:solidFill>
                <a:srgbClr val="0033CC"/>
              </a:solidFill>
              <a:latin typeface="微软雅黑" pitchFamily="34" charset="-122"/>
              <a:ea typeface="微软雅黑" pitchFamily="34" charset="-122"/>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E:\2010临时工作\QQ截图未命名.png"/>
          <p:cNvPicPr>
            <a:picLocks noChangeAspect="1" noChangeArrowheads="1"/>
          </p:cNvPicPr>
          <p:nvPr/>
        </p:nvPicPr>
        <p:blipFill>
          <a:blip r:embed="rId2" cstate="print"/>
          <a:srcRect/>
          <a:stretch>
            <a:fillRect/>
          </a:stretch>
        </p:blipFill>
        <p:spPr bwMode="auto">
          <a:xfrm>
            <a:off x="7884368" y="188640"/>
            <a:ext cx="1008112" cy="1018006"/>
          </a:xfrm>
          <a:prstGeom prst="ellipse">
            <a:avLst/>
          </a:prstGeom>
          <a:ln w="3175"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6" name="Picture 2" descr="C:\Users\Admin\Desktop\No subject1\框架设计.jpg"/>
          <p:cNvPicPr>
            <a:picLocks noChangeAspect="1" noChangeArrowheads="1"/>
          </p:cNvPicPr>
          <p:nvPr/>
        </p:nvPicPr>
        <p:blipFill>
          <a:blip r:embed="rId3" cstate="print"/>
          <a:srcRect/>
          <a:stretch>
            <a:fillRect/>
          </a:stretch>
        </p:blipFill>
        <p:spPr bwMode="auto">
          <a:xfrm>
            <a:off x="1000100" y="1000108"/>
            <a:ext cx="6275936" cy="5500726"/>
          </a:xfrm>
          <a:prstGeom prst="rect">
            <a:avLst/>
          </a:prstGeom>
          <a:noFill/>
        </p:spPr>
      </p:pic>
      <p:sp>
        <p:nvSpPr>
          <p:cNvPr id="4" name="圆角矩形 3"/>
          <p:cNvSpPr/>
          <p:nvPr/>
        </p:nvSpPr>
        <p:spPr bwMode="auto">
          <a:xfrm>
            <a:off x="7072330" y="1000108"/>
            <a:ext cx="749141" cy="5492355"/>
          </a:xfrm>
          <a:prstGeom prst="roundRect">
            <a:avLst/>
          </a:prstGeom>
          <a:solidFill>
            <a:schemeClr val="accent5">
              <a:lumMod val="40000"/>
              <a:lumOff val="60000"/>
            </a:schemeClr>
          </a:solidFill>
          <a:ln w="9525" algn="ctr">
            <a:noFill/>
            <a:round/>
            <a:headEnd/>
            <a:tailEnd/>
          </a:ln>
          <a:effectLst/>
        </p:spPr>
        <p:txBody>
          <a:bodyPr vert="eaVert" wrap="square" rtlCol="0" anchor="ctr">
            <a:spAutoFit/>
          </a:bodyPr>
          <a:lstStyle/>
          <a:p>
            <a:pPr algn="ctr"/>
            <a:r>
              <a:rPr lang="zh-CN" altLang="en-US" sz="3200" i="0" dirty="0" smtClean="0">
                <a:latin typeface="+mn-ea"/>
                <a:ea typeface="+mn-ea"/>
              </a:rPr>
              <a:t>框架设计</a:t>
            </a:r>
            <a:endParaRPr lang="zh-CN" altLang="en-US" sz="1600" dirty="0" smtClean="0"/>
          </a:p>
        </p:txBody>
      </p:sp>
      <p:sp>
        <p:nvSpPr>
          <p:cNvPr id="6" name="矩形 5"/>
          <p:cNvSpPr/>
          <p:nvPr/>
        </p:nvSpPr>
        <p:spPr bwMode="auto">
          <a:xfrm>
            <a:off x="0" y="0"/>
            <a:ext cx="5580112" cy="765175"/>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nchor="ctr"/>
          <a:lstStyle/>
          <a:p>
            <a:pPr algn="l" eaLnBrk="0" hangingPunct="0">
              <a:defRPr/>
            </a:pPr>
            <a:r>
              <a:rPr kumimoji="1" lang="zh-CN" altLang="en-US" sz="3400" i="0" spc="50" dirty="0" smtClean="0">
                <a:ln w="11430"/>
                <a:solidFill>
                  <a:srgbClr val="0033CC"/>
                </a:solidFill>
                <a:latin typeface="微软雅黑" pitchFamily="34" charset="-122"/>
                <a:ea typeface="微软雅黑" pitchFamily="34" charset="-122"/>
                <a:cs typeface="Times New Roman" pitchFamily="18" charset="0"/>
              </a:rPr>
              <a:t>一、年鉴基本概念</a:t>
            </a:r>
            <a:endParaRPr kumimoji="1" lang="zh-CN" altLang="en-US" sz="3400" i="0" spc="50" dirty="0">
              <a:ln w="11430"/>
              <a:solidFill>
                <a:srgbClr val="0033CC"/>
              </a:solidFill>
              <a:latin typeface="微软雅黑" pitchFamily="34" charset="-122"/>
              <a:ea typeface="微软雅黑" pitchFamily="34" charset="-122"/>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条目编写.jpg"/>
          <p:cNvPicPr>
            <a:picLocks noChangeAspect="1"/>
          </p:cNvPicPr>
          <p:nvPr/>
        </p:nvPicPr>
        <p:blipFill>
          <a:blip r:embed="rId2" cstate="print"/>
          <a:stretch>
            <a:fillRect/>
          </a:stretch>
        </p:blipFill>
        <p:spPr>
          <a:xfrm>
            <a:off x="857224" y="928670"/>
            <a:ext cx="4643470" cy="5929330"/>
          </a:xfrm>
          <a:prstGeom prst="rect">
            <a:avLst/>
          </a:prstGeom>
        </p:spPr>
      </p:pic>
      <p:pic>
        <p:nvPicPr>
          <p:cNvPr id="3" name="Picture 3" descr="E:\2010临时工作\QQ截图未命名.png"/>
          <p:cNvPicPr>
            <a:picLocks noChangeAspect="1" noChangeArrowheads="1"/>
          </p:cNvPicPr>
          <p:nvPr/>
        </p:nvPicPr>
        <p:blipFill>
          <a:blip r:embed="rId3" cstate="print"/>
          <a:srcRect/>
          <a:stretch>
            <a:fillRect/>
          </a:stretch>
        </p:blipFill>
        <p:spPr bwMode="auto">
          <a:xfrm>
            <a:off x="7884368" y="188640"/>
            <a:ext cx="1008112" cy="1018006"/>
          </a:xfrm>
          <a:prstGeom prst="ellipse">
            <a:avLst/>
          </a:prstGeom>
          <a:ln w="3175"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矩形 3"/>
          <p:cNvSpPr/>
          <p:nvPr/>
        </p:nvSpPr>
        <p:spPr bwMode="auto">
          <a:xfrm>
            <a:off x="5429256" y="928670"/>
            <a:ext cx="928694" cy="5929330"/>
          </a:xfrm>
          <a:prstGeom prst="rect">
            <a:avLst/>
          </a:prstGeom>
          <a:solidFill>
            <a:schemeClr val="accent2">
              <a:lumMod val="40000"/>
              <a:lumOff val="60000"/>
            </a:schemeClr>
          </a:solidFill>
          <a:ln w="9525" algn="ctr">
            <a:noFill/>
            <a:round/>
            <a:headEnd/>
            <a:tailEnd/>
          </a:ln>
          <a:effectLst/>
        </p:spPr>
        <p:txBody>
          <a:bodyPr wrap="square" rtlCol="0" anchor="ctr">
            <a:noAutofit/>
          </a:bodyPr>
          <a:lstStyle/>
          <a:p>
            <a:pPr algn="ctr">
              <a:lnSpc>
                <a:spcPct val="120000"/>
              </a:lnSpc>
            </a:pPr>
            <a:r>
              <a:rPr lang="zh-CN" altLang="en-US" sz="3600" i="0" dirty="0" smtClean="0"/>
              <a:t>条目编写</a:t>
            </a:r>
            <a:r>
              <a:rPr lang="en-US" altLang="zh-CN" sz="3600" i="0" dirty="0" smtClean="0"/>
              <a:t>(37</a:t>
            </a:r>
            <a:r>
              <a:rPr lang="zh-CN" altLang="en-US" sz="3600" i="0" dirty="0" smtClean="0"/>
              <a:t>分</a:t>
            </a:r>
            <a:r>
              <a:rPr lang="en-US" altLang="zh-CN" sz="3600" i="0" dirty="0" smtClean="0"/>
              <a:t>)</a:t>
            </a:r>
            <a:endParaRPr lang="zh-CN" altLang="en-US" sz="3600" i="0" dirty="0" smtClean="0"/>
          </a:p>
        </p:txBody>
      </p:sp>
      <p:sp>
        <p:nvSpPr>
          <p:cNvPr id="6" name="矩形 5"/>
          <p:cNvSpPr/>
          <p:nvPr/>
        </p:nvSpPr>
        <p:spPr bwMode="auto">
          <a:xfrm>
            <a:off x="0" y="0"/>
            <a:ext cx="5580112" cy="765175"/>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nchor="ctr"/>
          <a:lstStyle/>
          <a:p>
            <a:pPr algn="l" eaLnBrk="0" hangingPunct="0">
              <a:defRPr/>
            </a:pPr>
            <a:r>
              <a:rPr kumimoji="1" lang="zh-CN" altLang="en-US" sz="3400" i="0" spc="50" dirty="0" smtClean="0">
                <a:ln w="11430"/>
                <a:solidFill>
                  <a:srgbClr val="0033CC"/>
                </a:solidFill>
                <a:latin typeface="微软雅黑" pitchFamily="34" charset="-122"/>
                <a:ea typeface="微软雅黑" pitchFamily="34" charset="-122"/>
                <a:cs typeface="Times New Roman" pitchFamily="18" charset="0"/>
              </a:rPr>
              <a:t>一、年鉴基本概念</a:t>
            </a:r>
            <a:endParaRPr kumimoji="1" lang="zh-CN" altLang="en-US" sz="3400" i="0" spc="50" dirty="0">
              <a:ln w="11430"/>
              <a:solidFill>
                <a:srgbClr val="0033CC"/>
              </a:solidFill>
              <a:latin typeface="微软雅黑" pitchFamily="34" charset="-122"/>
              <a:ea typeface="微软雅黑" pitchFamily="34" charset="-122"/>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E:\2010临时工作\QQ截图未命名.png"/>
          <p:cNvPicPr>
            <a:picLocks noChangeAspect="1" noChangeArrowheads="1"/>
          </p:cNvPicPr>
          <p:nvPr/>
        </p:nvPicPr>
        <p:blipFill>
          <a:blip r:embed="rId2" cstate="print"/>
          <a:srcRect/>
          <a:stretch>
            <a:fillRect/>
          </a:stretch>
        </p:blipFill>
        <p:spPr bwMode="auto">
          <a:xfrm>
            <a:off x="7884368" y="188640"/>
            <a:ext cx="1008112" cy="1018006"/>
          </a:xfrm>
          <a:prstGeom prst="ellipse">
            <a:avLst/>
          </a:prstGeom>
          <a:ln w="3175"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图片 5" descr="检索手段.jpg"/>
          <p:cNvPicPr>
            <a:picLocks noChangeAspect="1"/>
          </p:cNvPicPr>
          <p:nvPr/>
        </p:nvPicPr>
        <p:blipFill>
          <a:blip r:embed="rId3" cstate="print"/>
          <a:stretch>
            <a:fillRect/>
          </a:stretch>
        </p:blipFill>
        <p:spPr>
          <a:xfrm>
            <a:off x="-428697" y="1142984"/>
            <a:ext cx="9144000" cy="2277271"/>
          </a:xfrm>
          <a:prstGeom prst="rect">
            <a:avLst/>
          </a:prstGeom>
        </p:spPr>
      </p:pic>
      <p:pic>
        <p:nvPicPr>
          <p:cNvPr id="7" name="图片 6" descr="检索手段2.jpg"/>
          <p:cNvPicPr>
            <a:picLocks noChangeAspect="1"/>
          </p:cNvPicPr>
          <p:nvPr/>
        </p:nvPicPr>
        <p:blipFill>
          <a:blip r:embed="rId4" cstate="print"/>
          <a:stretch>
            <a:fillRect/>
          </a:stretch>
        </p:blipFill>
        <p:spPr>
          <a:xfrm>
            <a:off x="-428697" y="3214686"/>
            <a:ext cx="9144000" cy="3435903"/>
          </a:xfrm>
          <a:prstGeom prst="rect">
            <a:avLst/>
          </a:prstGeom>
        </p:spPr>
      </p:pic>
      <p:sp>
        <p:nvSpPr>
          <p:cNvPr id="4" name="矩形 3"/>
          <p:cNvSpPr/>
          <p:nvPr/>
        </p:nvSpPr>
        <p:spPr bwMode="auto">
          <a:xfrm>
            <a:off x="8233497" y="1142984"/>
            <a:ext cx="910506" cy="5500726"/>
          </a:xfrm>
          <a:prstGeom prst="rect">
            <a:avLst/>
          </a:prstGeom>
          <a:solidFill>
            <a:schemeClr val="accent1">
              <a:lumMod val="60000"/>
              <a:lumOff val="40000"/>
            </a:schemeClr>
          </a:solidFill>
          <a:ln w="9525" algn="ctr">
            <a:noFill/>
            <a:round/>
            <a:headEnd/>
            <a:tailEnd/>
          </a:ln>
          <a:effectLst/>
        </p:spPr>
        <p:txBody>
          <a:bodyPr vert="eaVert" wrap="square" rtlCol="0" anchor="ctr">
            <a:spAutoFit/>
          </a:bodyPr>
          <a:lstStyle/>
          <a:p>
            <a:pPr algn="ctr">
              <a:lnSpc>
                <a:spcPct val="150000"/>
              </a:lnSpc>
            </a:pPr>
            <a:r>
              <a:rPr lang="zh-CN" altLang="en-US" sz="3600" i="0" dirty="0" smtClean="0"/>
              <a:t>检索手段</a:t>
            </a:r>
          </a:p>
        </p:txBody>
      </p:sp>
      <p:sp>
        <p:nvSpPr>
          <p:cNvPr id="8" name="矩形 7"/>
          <p:cNvSpPr/>
          <p:nvPr/>
        </p:nvSpPr>
        <p:spPr bwMode="auto">
          <a:xfrm>
            <a:off x="0" y="0"/>
            <a:ext cx="5580112" cy="765175"/>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nchor="ctr"/>
          <a:lstStyle/>
          <a:p>
            <a:pPr algn="l" eaLnBrk="0" hangingPunct="0">
              <a:defRPr/>
            </a:pPr>
            <a:r>
              <a:rPr kumimoji="1" lang="zh-CN" altLang="en-US" sz="3400" i="0" spc="50" dirty="0" smtClean="0">
                <a:ln w="11430"/>
                <a:solidFill>
                  <a:srgbClr val="0033CC"/>
                </a:solidFill>
                <a:latin typeface="微软雅黑" pitchFamily="34" charset="-122"/>
                <a:ea typeface="微软雅黑" pitchFamily="34" charset="-122"/>
                <a:cs typeface="Times New Roman" pitchFamily="18" charset="0"/>
              </a:rPr>
              <a:t>一、年鉴基本概念</a:t>
            </a:r>
            <a:endParaRPr kumimoji="1" lang="zh-CN" altLang="en-US" sz="3400" i="0" spc="50" dirty="0">
              <a:ln w="11430"/>
              <a:solidFill>
                <a:srgbClr val="0033CC"/>
              </a:solidFill>
              <a:latin typeface="微软雅黑" pitchFamily="34" charset="-122"/>
              <a:ea typeface="微软雅黑" pitchFamily="34" charset="-122"/>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2"/>
          <p:cNvSpPr txBox="1">
            <a:spLocks noChangeArrowheads="1"/>
          </p:cNvSpPr>
          <p:nvPr/>
        </p:nvSpPr>
        <p:spPr bwMode="auto">
          <a:xfrm>
            <a:off x="8805892" y="6525344"/>
            <a:ext cx="360363" cy="353943"/>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altLang="zh-CN" sz="1700" i="0" spc="50" dirty="0">
                <a:ln w="11430"/>
                <a:solidFill>
                  <a:srgbClr val="0033CC"/>
                </a:solidFill>
                <a:latin typeface="Arial" charset="0"/>
                <a:ea typeface="黑体" pitchFamily="2" charset="-122"/>
              </a:rPr>
              <a:t>1</a:t>
            </a:r>
            <a:endParaRPr lang="zh-CN" altLang="en-US" sz="1700" i="0" spc="50" dirty="0">
              <a:ln w="11430"/>
              <a:solidFill>
                <a:srgbClr val="0033CC"/>
              </a:solidFill>
              <a:latin typeface="微软雅黑" pitchFamily="34" charset="-122"/>
              <a:ea typeface="微软雅黑" pitchFamily="34" charset="-122"/>
            </a:endParaRPr>
          </a:p>
        </p:txBody>
      </p:sp>
      <p:sp>
        <p:nvSpPr>
          <p:cNvPr id="3090" name="Text Box 18"/>
          <p:cNvSpPr txBox="1">
            <a:spLocks noChangeArrowheads="1"/>
          </p:cNvSpPr>
          <p:nvPr/>
        </p:nvSpPr>
        <p:spPr bwMode="auto">
          <a:xfrm>
            <a:off x="395238" y="44624"/>
            <a:ext cx="7105720" cy="800219"/>
          </a:xfrm>
          <a:prstGeom prst="rect">
            <a:avLst/>
          </a:prstGeom>
          <a:noFill/>
          <a:ln w="9525" algn="ctr">
            <a:noFill/>
            <a:miter lim="800000"/>
            <a:headEnd/>
            <a:tailEnd/>
          </a:ln>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defRPr/>
            </a:pPr>
            <a:r>
              <a:rPr lang="zh-CN" altLang="en-US" sz="4400" i="0" spc="300" dirty="0" smtClean="0">
                <a:ln w="11430"/>
                <a:solidFill>
                  <a:srgbClr val="0033CC"/>
                </a:solidFill>
                <a:effectLst>
                  <a:outerShdw blurRad="50800" dist="38100" dir="2700000" algn="tl" rotWithShape="0">
                    <a:prstClr val="black">
                      <a:alpha val="40000"/>
                    </a:prstClr>
                  </a:outerShdw>
                </a:effectLst>
                <a:latin typeface="方正粗倩简体" pitchFamily="65" charset="-122"/>
                <a:ea typeface="方正粗倩简体" pitchFamily="65" charset="-122"/>
              </a:rPr>
              <a:t>             </a:t>
            </a:r>
            <a:r>
              <a:rPr lang="zh-CN" altLang="en-US" sz="4600" i="0" spc="300" dirty="0" smtClean="0">
                <a:ln w="11430"/>
                <a:solidFill>
                  <a:srgbClr val="0033CC"/>
                </a:solidFill>
                <a:effectLst>
                  <a:outerShdw blurRad="50800" dist="38100" dir="2700000" algn="tl" rotWithShape="0">
                    <a:prstClr val="black">
                      <a:alpha val="40000"/>
                    </a:prstClr>
                  </a:outerShdw>
                </a:effectLst>
                <a:latin typeface="微软雅黑" pitchFamily="34" charset="-122"/>
                <a:ea typeface="微软雅黑" pitchFamily="34" charset="-122"/>
              </a:rPr>
              <a:t>目 录</a:t>
            </a:r>
            <a:endParaRPr lang="zh-CN" altLang="en-US" sz="4600" i="0" spc="300" dirty="0">
              <a:ln w="11430"/>
              <a:solidFill>
                <a:srgbClr val="0033CC"/>
              </a:solidFill>
              <a:effectLst>
                <a:outerShdw blurRad="50800" dist="38100" dir="2700000" algn="tl" rotWithShape="0">
                  <a:prstClr val="black">
                    <a:alpha val="40000"/>
                  </a:prstClr>
                </a:outerShdw>
              </a:effectLst>
              <a:latin typeface="微软雅黑" pitchFamily="34" charset="-122"/>
              <a:ea typeface="微软雅黑" pitchFamily="34" charset="-122"/>
            </a:endParaRPr>
          </a:p>
        </p:txBody>
      </p:sp>
      <p:sp>
        <p:nvSpPr>
          <p:cNvPr id="25" name="AutoShape 3"/>
          <p:cNvSpPr>
            <a:spLocks noChangeArrowheads="1"/>
          </p:cNvSpPr>
          <p:nvPr/>
        </p:nvSpPr>
        <p:spPr bwMode="gray">
          <a:xfrm rot="-5400000">
            <a:off x="1375296" y="3382494"/>
            <a:ext cx="608236" cy="1271612"/>
          </a:xfrm>
          <a:prstGeom prst="roundRect">
            <a:avLst>
              <a:gd name="adj" fmla="val 16667"/>
            </a:avLst>
          </a:prstGeom>
          <a:solidFill>
            <a:schemeClr val="tx2"/>
          </a:solidFill>
          <a:ln w="9525">
            <a:noFill/>
            <a:round/>
            <a:headEnd/>
            <a:tailEnd/>
          </a:ln>
        </p:spPr>
        <p:txBody>
          <a:bodyPr wrap="none" anchor="ctr"/>
          <a:lstStyle/>
          <a:p>
            <a:endParaRPr lang="zh-CN" altLang="en-US" b="0" i="0"/>
          </a:p>
        </p:txBody>
      </p:sp>
      <p:sp>
        <p:nvSpPr>
          <p:cNvPr id="29" name="AutoShape 4"/>
          <p:cNvSpPr>
            <a:spLocks noChangeArrowheads="1"/>
          </p:cNvSpPr>
          <p:nvPr/>
        </p:nvSpPr>
        <p:spPr bwMode="gray">
          <a:xfrm rot="16200000">
            <a:off x="4171205" y="1162649"/>
            <a:ext cx="798067" cy="5757117"/>
          </a:xfrm>
          <a:prstGeom prst="roundRect">
            <a:avLst>
              <a:gd name="adj" fmla="val 16667"/>
            </a:avLst>
          </a:prstGeom>
          <a:gradFill rotWithShape="1">
            <a:gsLst>
              <a:gs pos="0">
                <a:schemeClr val="accent1">
                  <a:lumMod val="60000"/>
                  <a:lumOff val="40000"/>
                </a:schemeClr>
              </a:gs>
              <a:gs pos="53000">
                <a:srgbClr val="D4DEFF"/>
              </a:gs>
              <a:gs pos="83000">
                <a:srgbClr val="D4DEFF"/>
              </a:gs>
              <a:gs pos="100000">
                <a:srgbClr val="96AB94"/>
              </a:gs>
            </a:gsLst>
            <a:lin ang="0" scaled="0"/>
          </a:gradFill>
          <a:ln w="19050">
            <a:solidFill>
              <a:srgbClr val="000000"/>
            </a:solidFill>
            <a:round/>
            <a:headEnd/>
            <a:tailEnd/>
          </a:ln>
          <a:effectLst/>
        </p:spPr>
        <p:txBody>
          <a:bodyPr wrap="none" anchor="ctr"/>
          <a:lstStyle/>
          <a:p>
            <a:pPr>
              <a:defRPr/>
            </a:pPr>
            <a:endParaRPr lang="zh-CN" altLang="en-US" b="0" i="0" dirty="0"/>
          </a:p>
        </p:txBody>
      </p:sp>
      <p:sp>
        <p:nvSpPr>
          <p:cNvPr id="31" name="Text Box 5"/>
          <p:cNvSpPr txBox="1">
            <a:spLocks noChangeArrowheads="1"/>
          </p:cNvSpPr>
          <p:nvPr/>
        </p:nvSpPr>
        <p:spPr bwMode="gray">
          <a:xfrm>
            <a:off x="1184101" y="3792170"/>
            <a:ext cx="350475" cy="523220"/>
          </a:xfrm>
          <a:prstGeom prst="rect">
            <a:avLst/>
          </a:prstGeom>
          <a:noFill/>
          <a:ln w="9525">
            <a:noFill/>
            <a:miter lim="800000"/>
            <a:headEnd/>
            <a:tailEnd/>
          </a:ln>
        </p:spPr>
        <p:txBody>
          <a:bodyPr wrap="square">
            <a:spAutoFit/>
          </a:bodyPr>
          <a:lstStyle/>
          <a:p>
            <a:pPr latinLnBrk="1"/>
            <a:r>
              <a:rPr kumimoji="1" lang="en-US" altLang="ko-KR" sz="2800" i="0" dirty="0">
                <a:solidFill>
                  <a:schemeClr val="bg1"/>
                </a:solidFill>
                <a:latin typeface="Arial Unicode MS" pitchFamily="34" charset="-122"/>
                <a:ea typeface="Arial Unicode MS" pitchFamily="34" charset="-122"/>
                <a:cs typeface="Arial Unicode MS" pitchFamily="34" charset="-122"/>
              </a:rPr>
              <a:t>3</a:t>
            </a:r>
          </a:p>
        </p:txBody>
      </p:sp>
      <p:sp>
        <p:nvSpPr>
          <p:cNvPr id="35" name="AutoShape 3"/>
          <p:cNvSpPr>
            <a:spLocks noChangeArrowheads="1"/>
          </p:cNvSpPr>
          <p:nvPr/>
        </p:nvSpPr>
        <p:spPr bwMode="gray">
          <a:xfrm rot="-5400000">
            <a:off x="1410488" y="2113701"/>
            <a:ext cx="608236" cy="1271612"/>
          </a:xfrm>
          <a:prstGeom prst="roundRect">
            <a:avLst>
              <a:gd name="adj" fmla="val 16667"/>
            </a:avLst>
          </a:prstGeom>
          <a:solidFill>
            <a:schemeClr val="tx2"/>
          </a:solidFill>
          <a:ln w="9525">
            <a:noFill/>
            <a:round/>
            <a:headEnd/>
            <a:tailEnd/>
          </a:ln>
        </p:spPr>
        <p:txBody>
          <a:bodyPr wrap="none" anchor="ctr"/>
          <a:lstStyle/>
          <a:p>
            <a:endParaRPr lang="zh-CN" altLang="en-US" b="0" i="0"/>
          </a:p>
        </p:txBody>
      </p:sp>
      <p:sp>
        <p:nvSpPr>
          <p:cNvPr id="37" name="AutoShape 4"/>
          <p:cNvSpPr>
            <a:spLocks noChangeArrowheads="1"/>
          </p:cNvSpPr>
          <p:nvPr/>
        </p:nvSpPr>
        <p:spPr bwMode="gray">
          <a:xfrm rot="16200000">
            <a:off x="4243213" y="-123235"/>
            <a:ext cx="798067" cy="5757117"/>
          </a:xfrm>
          <a:prstGeom prst="roundRect">
            <a:avLst>
              <a:gd name="adj" fmla="val 16667"/>
            </a:avLst>
          </a:prstGeom>
          <a:gradFill rotWithShape="1">
            <a:gsLst>
              <a:gs pos="0">
                <a:schemeClr val="accent1">
                  <a:lumMod val="60000"/>
                  <a:lumOff val="40000"/>
                </a:schemeClr>
              </a:gs>
              <a:gs pos="53000">
                <a:srgbClr val="D4DEFF"/>
              </a:gs>
              <a:gs pos="83000">
                <a:srgbClr val="D4DEFF"/>
              </a:gs>
              <a:gs pos="100000">
                <a:srgbClr val="96AB94"/>
              </a:gs>
            </a:gsLst>
            <a:lin ang="0" scaled="0"/>
          </a:gradFill>
          <a:ln w="19050">
            <a:solidFill>
              <a:srgbClr val="000000"/>
            </a:solidFill>
            <a:round/>
            <a:headEnd/>
            <a:tailEnd/>
          </a:ln>
          <a:effectLst/>
        </p:spPr>
        <p:txBody>
          <a:bodyPr wrap="none" anchor="ctr"/>
          <a:lstStyle/>
          <a:p>
            <a:pPr>
              <a:defRPr/>
            </a:pPr>
            <a:endParaRPr lang="zh-CN" altLang="en-US" b="0" i="0" dirty="0"/>
          </a:p>
        </p:txBody>
      </p:sp>
      <p:sp>
        <p:nvSpPr>
          <p:cNvPr id="38" name="Text Box 5"/>
          <p:cNvSpPr txBox="1">
            <a:spLocks noChangeArrowheads="1"/>
          </p:cNvSpPr>
          <p:nvPr/>
        </p:nvSpPr>
        <p:spPr bwMode="gray">
          <a:xfrm>
            <a:off x="1256109" y="2506286"/>
            <a:ext cx="350475" cy="523220"/>
          </a:xfrm>
          <a:prstGeom prst="rect">
            <a:avLst/>
          </a:prstGeom>
          <a:noFill/>
          <a:ln w="9525">
            <a:noFill/>
            <a:miter lim="800000"/>
            <a:headEnd/>
            <a:tailEnd/>
          </a:ln>
        </p:spPr>
        <p:txBody>
          <a:bodyPr wrap="square">
            <a:spAutoFit/>
          </a:bodyPr>
          <a:lstStyle/>
          <a:p>
            <a:pPr latinLnBrk="1"/>
            <a:r>
              <a:rPr kumimoji="1" lang="en-US" altLang="ko-KR" sz="2800" i="0" dirty="0" smtClean="0">
                <a:solidFill>
                  <a:schemeClr val="bg1"/>
                </a:solidFill>
                <a:latin typeface="Arial Unicode MS" pitchFamily="34" charset="-122"/>
                <a:ea typeface="Arial Unicode MS" pitchFamily="34" charset="-122"/>
                <a:cs typeface="Arial Unicode MS" pitchFamily="34" charset="-122"/>
              </a:rPr>
              <a:t>2</a:t>
            </a:r>
            <a:endParaRPr kumimoji="1" lang="en-US" altLang="ko-KR" sz="2800" i="0" dirty="0">
              <a:solidFill>
                <a:schemeClr val="bg1"/>
              </a:solidFill>
              <a:latin typeface="Arial Unicode MS" pitchFamily="34" charset="-122"/>
              <a:ea typeface="Arial Unicode MS" pitchFamily="34" charset="-122"/>
              <a:cs typeface="Arial Unicode MS" pitchFamily="34" charset="-122"/>
            </a:endParaRPr>
          </a:p>
        </p:txBody>
      </p:sp>
      <p:sp>
        <p:nvSpPr>
          <p:cNvPr id="40" name="AutoShape 3"/>
          <p:cNvSpPr>
            <a:spLocks noChangeArrowheads="1"/>
          </p:cNvSpPr>
          <p:nvPr/>
        </p:nvSpPr>
        <p:spPr bwMode="gray">
          <a:xfrm rot="-5400000">
            <a:off x="1396305" y="960151"/>
            <a:ext cx="608236" cy="1271612"/>
          </a:xfrm>
          <a:prstGeom prst="roundRect">
            <a:avLst>
              <a:gd name="adj" fmla="val 16667"/>
            </a:avLst>
          </a:prstGeom>
          <a:solidFill>
            <a:schemeClr val="tx2"/>
          </a:solidFill>
          <a:ln w="9525">
            <a:noFill/>
            <a:round/>
            <a:headEnd/>
            <a:tailEnd/>
          </a:ln>
        </p:spPr>
        <p:txBody>
          <a:bodyPr wrap="none" anchor="ctr"/>
          <a:lstStyle/>
          <a:p>
            <a:endParaRPr lang="zh-CN" altLang="en-US" b="0" i="0"/>
          </a:p>
        </p:txBody>
      </p:sp>
      <p:sp>
        <p:nvSpPr>
          <p:cNvPr id="41" name="AutoShape 4"/>
          <p:cNvSpPr>
            <a:spLocks noChangeArrowheads="1"/>
          </p:cNvSpPr>
          <p:nvPr/>
        </p:nvSpPr>
        <p:spPr bwMode="gray">
          <a:xfrm rot="16200000">
            <a:off x="4194005" y="-1265103"/>
            <a:ext cx="798067" cy="5757117"/>
          </a:xfrm>
          <a:prstGeom prst="roundRect">
            <a:avLst>
              <a:gd name="adj" fmla="val 16667"/>
            </a:avLst>
          </a:prstGeom>
          <a:gradFill rotWithShape="1">
            <a:gsLst>
              <a:gs pos="0">
                <a:schemeClr val="accent1">
                  <a:lumMod val="60000"/>
                  <a:lumOff val="40000"/>
                </a:schemeClr>
              </a:gs>
              <a:gs pos="53000">
                <a:srgbClr val="D4DEFF"/>
              </a:gs>
              <a:gs pos="83000">
                <a:srgbClr val="D4DEFF"/>
              </a:gs>
              <a:gs pos="100000">
                <a:srgbClr val="96AB94"/>
              </a:gs>
            </a:gsLst>
            <a:lin ang="0" scaled="0"/>
          </a:gradFill>
          <a:ln w="19050">
            <a:solidFill>
              <a:srgbClr val="000000"/>
            </a:solidFill>
            <a:round/>
            <a:headEnd/>
            <a:tailEnd/>
          </a:ln>
          <a:effectLst/>
        </p:spPr>
        <p:txBody>
          <a:bodyPr wrap="none" anchor="ctr"/>
          <a:lstStyle/>
          <a:p>
            <a:pPr>
              <a:defRPr/>
            </a:pPr>
            <a:endParaRPr lang="zh-CN" altLang="en-US" b="0" i="0" dirty="0"/>
          </a:p>
        </p:txBody>
      </p:sp>
      <p:sp>
        <p:nvSpPr>
          <p:cNvPr id="42" name="Text Box 5"/>
          <p:cNvSpPr txBox="1">
            <a:spLocks noChangeArrowheads="1"/>
          </p:cNvSpPr>
          <p:nvPr/>
        </p:nvSpPr>
        <p:spPr bwMode="gray">
          <a:xfrm>
            <a:off x="1169918" y="1357868"/>
            <a:ext cx="350475" cy="523220"/>
          </a:xfrm>
          <a:prstGeom prst="rect">
            <a:avLst/>
          </a:prstGeom>
          <a:noFill/>
          <a:ln w="9525">
            <a:noFill/>
            <a:miter lim="800000"/>
            <a:headEnd/>
            <a:tailEnd/>
          </a:ln>
        </p:spPr>
        <p:txBody>
          <a:bodyPr wrap="square">
            <a:spAutoFit/>
          </a:bodyPr>
          <a:lstStyle/>
          <a:p>
            <a:pPr latinLnBrk="1"/>
            <a:r>
              <a:rPr kumimoji="1" lang="en-US" altLang="ko-KR" sz="2800" i="0" dirty="0" smtClean="0">
                <a:solidFill>
                  <a:schemeClr val="bg1"/>
                </a:solidFill>
                <a:latin typeface="Arial Unicode MS" pitchFamily="34" charset="-122"/>
                <a:ea typeface="Arial Unicode MS" pitchFamily="34" charset="-122"/>
                <a:cs typeface="Arial Unicode MS" pitchFamily="34" charset="-122"/>
              </a:rPr>
              <a:t>1</a:t>
            </a:r>
            <a:endParaRPr kumimoji="1" lang="en-US" altLang="ko-KR" sz="2800" i="0" dirty="0">
              <a:solidFill>
                <a:schemeClr val="bg1"/>
              </a:solidFill>
              <a:latin typeface="Arial Unicode MS" pitchFamily="34" charset="-122"/>
              <a:ea typeface="Arial Unicode MS" pitchFamily="34" charset="-122"/>
              <a:cs typeface="Arial Unicode MS" pitchFamily="34" charset="-122"/>
            </a:endParaRPr>
          </a:p>
        </p:txBody>
      </p:sp>
      <p:sp>
        <p:nvSpPr>
          <p:cNvPr id="43" name="Text Box 5"/>
          <p:cNvSpPr txBox="1">
            <a:spLocks noChangeArrowheads="1"/>
          </p:cNvSpPr>
          <p:nvPr/>
        </p:nvSpPr>
        <p:spPr bwMode="gray">
          <a:xfrm>
            <a:off x="1907704" y="1285860"/>
            <a:ext cx="5661018" cy="615553"/>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atinLnBrk="1">
              <a:defRPr/>
            </a:pPr>
            <a:r>
              <a:rPr kumimoji="1" lang="zh-CN" altLang="en-US" sz="3400" i="0" spc="50" dirty="0" smtClean="0">
                <a:ln w="11430"/>
                <a:solidFill>
                  <a:srgbClr val="0033CC"/>
                </a:solidFill>
                <a:latin typeface="微软雅黑" pitchFamily="34" charset="-122"/>
                <a:ea typeface="微软雅黑" pitchFamily="34" charset="-122"/>
              </a:rPr>
              <a:t>年鉴基本概念</a:t>
            </a:r>
            <a:endParaRPr kumimoji="1" lang="en-US" altLang="ko-KR" sz="3400" i="0" spc="50" dirty="0">
              <a:ln w="11430"/>
              <a:solidFill>
                <a:srgbClr val="0033CC"/>
              </a:solidFill>
              <a:latin typeface="微软雅黑" pitchFamily="34" charset="-122"/>
              <a:ea typeface="微软雅黑" pitchFamily="34" charset="-122"/>
            </a:endParaRPr>
          </a:p>
        </p:txBody>
      </p:sp>
      <p:pic>
        <p:nvPicPr>
          <p:cNvPr id="16" name="Picture 3" descr="E:\2010临时工作\QQ截图未命名.png"/>
          <p:cNvPicPr>
            <a:picLocks noChangeAspect="1" noChangeArrowheads="1"/>
          </p:cNvPicPr>
          <p:nvPr/>
        </p:nvPicPr>
        <p:blipFill>
          <a:blip r:embed="rId3" cstate="print"/>
          <a:srcRect/>
          <a:stretch>
            <a:fillRect/>
          </a:stretch>
        </p:blipFill>
        <p:spPr bwMode="auto">
          <a:xfrm>
            <a:off x="7884368" y="188640"/>
            <a:ext cx="1008112" cy="1018006"/>
          </a:xfrm>
          <a:prstGeom prst="ellipse">
            <a:avLst/>
          </a:prstGeom>
          <a:ln w="3175"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0" name="Text Box 5"/>
          <p:cNvSpPr txBox="1">
            <a:spLocks noChangeArrowheads="1"/>
          </p:cNvSpPr>
          <p:nvPr/>
        </p:nvSpPr>
        <p:spPr bwMode="gray">
          <a:xfrm>
            <a:off x="1849879" y="3786190"/>
            <a:ext cx="5661018" cy="615553"/>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atinLnBrk="1">
              <a:defRPr/>
            </a:pPr>
            <a:r>
              <a:rPr kumimoji="1" lang="zh-CN" altLang="en-US" sz="3400" i="0" spc="50" dirty="0" smtClean="0">
                <a:ln w="11430"/>
                <a:solidFill>
                  <a:srgbClr val="0033CC"/>
                </a:solidFill>
                <a:latin typeface="微软雅黑" pitchFamily="34" charset="-122"/>
                <a:ea typeface="微软雅黑" pitchFamily="34" charset="-122"/>
              </a:rPr>
              <a:t>大事记的记述方法</a:t>
            </a:r>
            <a:endParaRPr kumimoji="1" lang="en-US" altLang="ko-KR" sz="3400" i="0" spc="50" dirty="0">
              <a:ln w="11430"/>
              <a:solidFill>
                <a:srgbClr val="0033CC"/>
              </a:solidFill>
              <a:latin typeface="微软雅黑" pitchFamily="34" charset="-122"/>
              <a:ea typeface="微软雅黑" pitchFamily="34" charset="-122"/>
            </a:endParaRPr>
          </a:p>
        </p:txBody>
      </p:sp>
      <p:sp>
        <p:nvSpPr>
          <p:cNvPr id="21" name="Text Box 5"/>
          <p:cNvSpPr txBox="1">
            <a:spLocks noChangeArrowheads="1"/>
          </p:cNvSpPr>
          <p:nvPr/>
        </p:nvSpPr>
        <p:spPr bwMode="gray">
          <a:xfrm>
            <a:off x="1928794" y="2500306"/>
            <a:ext cx="5661018" cy="615553"/>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atinLnBrk="1">
              <a:defRPr/>
            </a:pPr>
            <a:endParaRPr kumimoji="1" lang="en-US" altLang="ko-KR" sz="3400" i="0" spc="50" dirty="0">
              <a:ln w="11430"/>
              <a:solidFill>
                <a:srgbClr val="0033CC"/>
              </a:solidFill>
              <a:latin typeface="微软雅黑" pitchFamily="34" charset="-122"/>
              <a:ea typeface="微软雅黑" pitchFamily="34" charset="-122"/>
            </a:endParaRPr>
          </a:p>
        </p:txBody>
      </p:sp>
      <p:sp>
        <p:nvSpPr>
          <p:cNvPr id="18" name="AutoShape 3"/>
          <p:cNvSpPr>
            <a:spLocks noChangeArrowheads="1"/>
          </p:cNvSpPr>
          <p:nvPr/>
        </p:nvSpPr>
        <p:spPr bwMode="gray">
          <a:xfrm rot="-5400000">
            <a:off x="1398096" y="4669518"/>
            <a:ext cx="608236" cy="1271612"/>
          </a:xfrm>
          <a:prstGeom prst="roundRect">
            <a:avLst>
              <a:gd name="adj" fmla="val 16667"/>
            </a:avLst>
          </a:prstGeom>
          <a:solidFill>
            <a:schemeClr val="tx2"/>
          </a:solidFill>
          <a:ln w="9525">
            <a:noFill/>
            <a:round/>
            <a:headEnd/>
            <a:tailEnd/>
          </a:ln>
        </p:spPr>
        <p:txBody>
          <a:bodyPr wrap="none" anchor="ctr"/>
          <a:lstStyle/>
          <a:p>
            <a:endParaRPr lang="zh-CN" altLang="en-US" b="0" i="0"/>
          </a:p>
        </p:txBody>
      </p:sp>
      <p:sp>
        <p:nvSpPr>
          <p:cNvPr id="19" name="AutoShape 4"/>
          <p:cNvSpPr>
            <a:spLocks noChangeArrowheads="1"/>
          </p:cNvSpPr>
          <p:nvPr/>
        </p:nvSpPr>
        <p:spPr bwMode="gray">
          <a:xfrm rot="16200000">
            <a:off x="4194005" y="2449673"/>
            <a:ext cx="798067" cy="5757117"/>
          </a:xfrm>
          <a:prstGeom prst="roundRect">
            <a:avLst>
              <a:gd name="adj" fmla="val 16667"/>
            </a:avLst>
          </a:prstGeom>
          <a:gradFill rotWithShape="1">
            <a:gsLst>
              <a:gs pos="0">
                <a:schemeClr val="accent1">
                  <a:lumMod val="60000"/>
                  <a:lumOff val="40000"/>
                </a:schemeClr>
              </a:gs>
              <a:gs pos="53000">
                <a:srgbClr val="D4DEFF"/>
              </a:gs>
              <a:gs pos="83000">
                <a:srgbClr val="D4DEFF"/>
              </a:gs>
              <a:gs pos="100000">
                <a:srgbClr val="96AB94"/>
              </a:gs>
            </a:gsLst>
            <a:lin ang="0" scaled="0"/>
          </a:gradFill>
          <a:ln w="19050">
            <a:solidFill>
              <a:srgbClr val="000000"/>
            </a:solidFill>
            <a:round/>
            <a:headEnd/>
            <a:tailEnd/>
          </a:ln>
          <a:effectLst/>
        </p:spPr>
        <p:txBody>
          <a:bodyPr wrap="none" anchor="ctr"/>
          <a:lstStyle/>
          <a:p>
            <a:pPr>
              <a:defRPr/>
            </a:pPr>
            <a:endParaRPr lang="zh-CN" altLang="en-US" b="0" i="0" dirty="0"/>
          </a:p>
        </p:txBody>
      </p:sp>
      <p:sp>
        <p:nvSpPr>
          <p:cNvPr id="23" name="Text Box 5"/>
          <p:cNvSpPr txBox="1">
            <a:spLocks noChangeArrowheads="1"/>
          </p:cNvSpPr>
          <p:nvPr/>
        </p:nvSpPr>
        <p:spPr bwMode="gray">
          <a:xfrm>
            <a:off x="1206901" y="5079194"/>
            <a:ext cx="350475" cy="523220"/>
          </a:xfrm>
          <a:prstGeom prst="rect">
            <a:avLst/>
          </a:prstGeom>
          <a:noFill/>
          <a:ln w="9525">
            <a:noFill/>
            <a:miter lim="800000"/>
            <a:headEnd/>
            <a:tailEnd/>
          </a:ln>
        </p:spPr>
        <p:txBody>
          <a:bodyPr wrap="square">
            <a:spAutoFit/>
          </a:bodyPr>
          <a:lstStyle/>
          <a:p>
            <a:pPr latinLnBrk="1"/>
            <a:r>
              <a:rPr kumimoji="1" lang="en-US" altLang="ko-KR" sz="2800" i="0" dirty="0" smtClean="0">
                <a:solidFill>
                  <a:schemeClr val="bg1"/>
                </a:solidFill>
                <a:latin typeface="Arial Unicode MS" pitchFamily="34" charset="-122"/>
                <a:ea typeface="Arial Unicode MS" pitchFamily="34" charset="-122"/>
                <a:cs typeface="Arial Unicode MS" pitchFamily="34" charset="-122"/>
              </a:rPr>
              <a:t>4</a:t>
            </a:r>
            <a:endParaRPr kumimoji="1" lang="en-US" altLang="ko-KR" sz="2800" i="0" dirty="0">
              <a:solidFill>
                <a:schemeClr val="bg1"/>
              </a:solidFill>
              <a:latin typeface="Arial Unicode MS" pitchFamily="34" charset="-122"/>
              <a:ea typeface="Arial Unicode MS" pitchFamily="34" charset="-122"/>
              <a:cs typeface="Arial Unicode MS" pitchFamily="34" charset="-122"/>
            </a:endParaRPr>
          </a:p>
        </p:txBody>
      </p:sp>
      <p:sp>
        <p:nvSpPr>
          <p:cNvPr id="24" name="Text Box 5"/>
          <p:cNvSpPr txBox="1">
            <a:spLocks noChangeArrowheads="1"/>
          </p:cNvSpPr>
          <p:nvPr/>
        </p:nvSpPr>
        <p:spPr bwMode="gray">
          <a:xfrm>
            <a:off x="1872679" y="5073214"/>
            <a:ext cx="5661018" cy="615553"/>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atinLnBrk="1">
              <a:defRPr/>
            </a:pPr>
            <a:r>
              <a:rPr kumimoji="1" lang="zh-CN" altLang="en-US" sz="3400" i="0" spc="50" dirty="0" smtClean="0">
                <a:ln w="11430"/>
                <a:solidFill>
                  <a:srgbClr val="0033CC"/>
                </a:solidFill>
                <a:latin typeface="微软雅黑" pitchFamily="34" charset="-122"/>
                <a:ea typeface="微软雅黑" pitchFamily="34" charset="-122"/>
              </a:rPr>
              <a:t>年鉴编纂的规范化</a:t>
            </a:r>
            <a:endParaRPr kumimoji="1" lang="en-US" altLang="ko-KR" sz="3400" i="0" spc="50" dirty="0">
              <a:ln w="11430"/>
              <a:solidFill>
                <a:srgbClr val="0033CC"/>
              </a:solidFill>
              <a:latin typeface="微软雅黑" pitchFamily="34" charset="-122"/>
              <a:ea typeface="微软雅黑" pitchFamily="34" charset="-122"/>
            </a:endParaRPr>
          </a:p>
        </p:txBody>
      </p:sp>
      <p:sp>
        <p:nvSpPr>
          <p:cNvPr id="26" name="Text Box 5"/>
          <p:cNvSpPr txBox="1">
            <a:spLocks noChangeArrowheads="1"/>
          </p:cNvSpPr>
          <p:nvPr/>
        </p:nvSpPr>
        <p:spPr bwMode="gray">
          <a:xfrm>
            <a:off x="1928794" y="2428868"/>
            <a:ext cx="5661018" cy="615553"/>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atinLnBrk="1">
              <a:defRPr/>
            </a:pPr>
            <a:r>
              <a:rPr kumimoji="1" lang="zh-CN" altLang="en-US" sz="3400" i="0" spc="50" dirty="0" smtClean="0">
                <a:ln w="11430"/>
                <a:solidFill>
                  <a:srgbClr val="0033CC"/>
                </a:solidFill>
                <a:latin typeface="微软雅黑" pitchFamily="34" charset="-122"/>
                <a:ea typeface="微软雅黑" pitchFamily="34" charset="-122"/>
              </a:rPr>
              <a:t>大事记内容选取</a:t>
            </a:r>
            <a:endParaRPr kumimoji="1" lang="en-US" altLang="ko-KR" sz="3400" i="0" spc="50" dirty="0">
              <a:ln w="11430"/>
              <a:solidFill>
                <a:srgbClr val="0033CC"/>
              </a:solidFill>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43"/>
                                        </p:tgtEl>
                                      </p:cBhvr>
                                    </p:animEffect>
                                    <p:animScale>
                                      <p:cBhvr>
                                        <p:cTn id="7" dur="250" autoRev="1" fill="hold"/>
                                        <p:tgtEl>
                                          <p:spTgt spid="43"/>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42"/>
                                        </p:tgtEl>
                                      </p:cBhvr>
                                    </p:animEffect>
                                    <p:animScale>
                                      <p:cBhvr>
                                        <p:cTn id="10" dur="250" autoRev="1" fill="hold"/>
                                        <p:tgtEl>
                                          <p:spTgt spid="42"/>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26" presetClass="emph" presetSubtype="0" fill="hold" grpId="0" nodeType="clickEffect">
                                  <p:stCondLst>
                                    <p:cond delay="0"/>
                                  </p:stCondLst>
                                  <p:childTnLst>
                                    <p:animEffect transition="out" filter="fade">
                                      <p:cBhvr>
                                        <p:cTn id="14" dur="500" tmFilter="0, 0; .2, .5; .8, .5; 1, 0"/>
                                        <p:tgtEl>
                                          <p:spTgt spid="26"/>
                                        </p:tgtEl>
                                      </p:cBhvr>
                                    </p:animEffect>
                                    <p:animScale>
                                      <p:cBhvr>
                                        <p:cTn id="15" dur="250" autoRev="1" fill="hold"/>
                                        <p:tgtEl>
                                          <p:spTgt spid="2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buNone/>
            </a:pPr>
            <a:endParaRPr lang="en-US" altLang="zh-CN" sz="4000" b="1" dirty="0" smtClean="0">
              <a:ln w="11430"/>
              <a:solidFill>
                <a:srgbClr val="0033CC"/>
              </a:solidFill>
              <a:effectLst>
                <a:outerShdw blurRad="50800" dist="38100" dir="2700000" algn="tl" rotWithShape="0">
                  <a:prstClr val="black">
                    <a:alpha val="40000"/>
                  </a:prstClr>
                </a:outerShdw>
              </a:effectLst>
              <a:latin typeface="微软雅黑" pitchFamily="34" charset="-122"/>
              <a:ea typeface="微软雅黑" pitchFamily="34" charset="-122"/>
              <a:cs typeface="Times New Roman" pitchFamily="18" charset="0"/>
            </a:endParaRPr>
          </a:p>
          <a:p>
            <a:pPr>
              <a:lnSpc>
                <a:spcPct val="150000"/>
              </a:lnSpc>
              <a:buNone/>
            </a:pPr>
            <a:r>
              <a:rPr lang="zh-CN" altLang="en-US" sz="4600" b="1" dirty="0" smtClean="0">
                <a:ln w="11430"/>
                <a:solidFill>
                  <a:srgbClr val="0033CC"/>
                </a:solidFill>
                <a:effectLst>
                  <a:outerShdw blurRad="50800" dist="38100" dir="2700000" algn="tl" rotWithShape="0">
                    <a:prstClr val="black">
                      <a:alpha val="40000"/>
                    </a:prstClr>
                  </a:outerShdw>
                </a:effectLst>
                <a:latin typeface="微软雅黑" pitchFamily="34" charset="-122"/>
                <a:ea typeface="微软雅黑" pitchFamily="34" charset="-122"/>
                <a:cs typeface="Times New Roman" pitchFamily="18" charset="0"/>
              </a:rPr>
              <a:t>          以上是年鉴的基本概念</a:t>
            </a:r>
          </a:p>
        </p:txBody>
      </p:sp>
      <p:pic>
        <p:nvPicPr>
          <p:cNvPr id="5" name="Picture 3" descr="E:\2010临时工作\QQ截图未命名.png"/>
          <p:cNvPicPr>
            <a:picLocks noChangeAspect="1" noChangeArrowheads="1"/>
          </p:cNvPicPr>
          <p:nvPr/>
        </p:nvPicPr>
        <p:blipFill>
          <a:blip r:embed="rId2" cstate="print"/>
          <a:srcRect/>
          <a:stretch>
            <a:fillRect/>
          </a:stretch>
        </p:blipFill>
        <p:spPr bwMode="auto">
          <a:xfrm>
            <a:off x="7884368" y="188640"/>
            <a:ext cx="1008112" cy="1018006"/>
          </a:xfrm>
          <a:prstGeom prst="ellipse">
            <a:avLst/>
          </a:prstGeom>
          <a:ln w="3175"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33" descr="worldmap_ani8"/>
          <p:cNvPicPr>
            <a:picLocks noChangeAspect="1" noChangeArrowheads="1" noCrop="1"/>
          </p:cNvPicPr>
          <p:nvPr/>
        </p:nvPicPr>
        <p:blipFill>
          <a:blip r:embed="rId3" cstate="print"/>
          <a:srcRect/>
          <a:stretch>
            <a:fillRect/>
          </a:stretch>
        </p:blipFill>
        <p:spPr bwMode="gray">
          <a:xfrm>
            <a:off x="1043608" y="2636912"/>
            <a:ext cx="648072" cy="6504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53988" y="2551113"/>
            <a:ext cx="185737" cy="923925"/>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endParaRPr lang="zh-CN" altLang="en-US" sz="54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a typeface="宋体" pitchFamily="2" charset="-122"/>
            </a:endParaRPr>
          </a:p>
        </p:txBody>
      </p:sp>
      <p:sp>
        <p:nvSpPr>
          <p:cNvPr id="8" name="矩形 7"/>
          <p:cNvSpPr/>
          <p:nvPr/>
        </p:nvSpPr>
        <p:spPr>
          <a:xfrm>
            <a:off x="714348" y="2214554"/>
            <a:ext cx="7975260" cy="1431161"/>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50000"/>
              </a:lnSpc>
              <a:defRPr/>
            </a:pPr>
            <a:r>
              <a:rPr lang="zh-CN" altLang="en-US" sz="5800" i="0" spc="50" dirty="0" smtClean="0">
                <a:ln w="11430">
                  <a:noFill/>
                </a:ln>
                <a:solidFill>
                  <a:srgbClr val="0033CC"/>
                </a:solidFill>
                <a:effectLst>
                  <a:outerShdw blurRad="76200" dist="50800" dir="5400000" algn="tl" rotWithShape="0">
                    <a:srgbClr val="000000">
                      <a:alpha val="65000"/>
                    </a:srgbClr>
                  </a:outerShdw>
                </a:effectLst>
                <a:latin typeface="微软雅黑" pitchFamily="34" charset="-122"/>
                <a:ea typeface="微软雅黑" pitchFamily="34" charset="-122"/>
              </a:rPr>
              <a:t>二、大事记的内容选取</a:t>
            </a:r>
            <a:endParaRPr lang="zh-CN" altLang="en-US" sz="5000" i="0" spc="50" dirty="0">
              <a:ln w="11430">
                <a:noFill/>
              </a:ln>
              <a:solidFill>
                <a:srgbClr val="0033CC"/>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pic>
        <p:nvPicPr>
          <p:cNvPr id="4" name="Picture 3" descr="E:\2010临时工作\QQ截图未命名.png"/>
          <p:cNvPicPr>
            <a:picLocks noChangeAspect="1" noChangeArrowheads="1"/>
          </p:cNvPicPr>
          <p:nvPr/>
        </p:nvPicPr>
        <p:blipFill>
          <a:blip r:embed="rId2" cstate="print"/>
          <a:srcRect/>
          <a:stretch>
            <a:fillRect/>
          </a:stretch>
        </p:blipFill>
        <p:spPr bwMode="auto">
          <a:xfrm>
            <a:off x="7884368" y="188640"/>
            <a:ext cx="1008112" cy="1018006"/>
          </a:xfrm>
          <a:prstGeom prst="ellipse">
            <a:avLst/>
          </a:prstGeom>
          <a:ln w="3175"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980728"/>
            <a:ext cx="8229600" cy="5145435"/>
          </a:xfrm>
        </p:spPr>
        <p:txBody>
          <a:bodyPr/>
          <a:lstStyle/>
          <a:p>
            <a:pPr eaLnBrk="1" latinLnBrk="1" hangingPunct="1">
              <a:lnSpc>
                <a:spcPct val="130000"/>
              </a:lnSpc>
            </a:pPr>
            <a:r>
              <a:rPr lang="zh-CN" altLang="zh-CN" sz="2400" dirty="0" smtClean="0">
                <a:latin typeface="方正姚体" pitchFamily="2" charset="-122"/>
                <a:ea typeface="方正姚体" pitchFamily="2" charset="-122"/>
              </a:rPr>
              <a:t>《现代汉语词典》释义是“把重大事件按年月日顺序记载，以备查考的材料” 。</a:t>
            </a:r>
            <a:endParaRPr lang="en-US" altLang="zh-CN" sz="2400" dirty="0" smtClean="0">
              <a:latin typeface="方正姚体" pitchFamily="2" charset="-122"/>
              <a:ea typeface="方正姚体" pitchFamily="2" charset="-122"/>
            </a:endParaRPr>
          </a:p>
          <a:p>
            <a:pPr eaLnBrk="1" latinLnBrk="1" hangingPunct="1">
              <a:lnSpc>
                <a:spcPct val="130000"/>
              </a:lnSpc>
            </a:pPr>
            <a:r>
              <a:rPr lang="zh-CN" altLang="zh-CN" sz="2400" dirty="0" smtClean="0">
                <a:latin typeface="方正姚体" pitchFamily="2" charset="-122"/>
                <a:ea typeface="方正姚体" pitchFamily="2" charset="-122"/>
              </a:rPr>
              <a:t>方志大事记，《中国地方志辞典》和《中国方志大辞典》认为，大事记是方志的重要组成部分，被用来记载某一地区在一定时限内对当时或后世具有较大影响的自然、政治、经济、军事、文化等各个方面的大事、要事。</a:t>
            </a:r>
            <a:endParaRPr lang="en-US" altLang="zh-CN" sz="2400" dirty="0" smtClean="0">
              <a:latin typeface="方正姚体" pitchFamily="2" charset="-122"/>
              <a:ea typeface="方正姚体" pitchFamily="2" charset="-122"/>
            </a:endParaRPr>
          </a:p>
          <a:p>
            <a:endParaRPr lang="en-US" altLang="zh-CN" sz="2400" dirty="0" smtClean="0">
              <a:latin typeface="方正姚体" pitchFamily="2" charset="-122"/>
              <a:ea typeface="方正姚体" pitchFamily="2" charset="-122"/>
            </a:endParaRPr>
          </a:p>
          <a:p>
            <a:pPr>
              <a:lnSpc>
                <a:spcPct val="130000"/>
              </a:lnSpc>
            </a:pPr>
            <a:r>
              <a:rPr lang="zh-CN" altLang="zh-CN" sz="2400" dirty="0" smtClean="0">
                <a:latin typeface="方正姚体" pitchFamily="2" charset="-122"/>
                <a:ea typeface="方正姚体" pitchFamily="2" charset="-122"/>
              </a:rPr>
              <a:t>综合上述：</a:t>
            </a:r>
            <a:r>
              <a:rPr lang="zh-CN" altLang="en-US" sz="2400" dirty="0" smtClean="0">
                <a:solidFill>
                  <a:srgbClr val="FF0000"/>
                </a:solidFill>
                <a:latin typeface="方正姚体" pitchFamily="2" charset="-122"/>
                <a:ea typeface="方正姚体" pitchFamily="2" charset="-122"/>
              </a:rPr>
              <a:t>大事记就是</a:t>
            </a:r>
            <a:r>
              <a:rPr lang="zh-CN" altLang="zh-CN" sz="2400" dirty="0" smtClean="0">
                <a:solidFill>
                  <a:srgbClr val="FF0000"/>
                </a:solidFill>
                <a:latin typeface="方正姚体" pitchFamily="2" charset="-122"/>
                <a:ea typeface="方正姚体" pitchFamily="2" charset="-122"/>
              </a:rPr>
              <a:t>按年月日顺序简明扼要对大事、要事、新事进行提要式记述。</a:t>
            </a:r>
            <a:endParaRPr lang="en-US" altLang="zh-CN" sz="2400" dirty="0" smtClean="0">
              <a:solidFill>
                <a:srgbClr val="FF0000"/>
              </a:solidFill>
              <a:latin typeface="方正姚体" pitchFamily="2" charset="-122"/>
              <a:ea typeface="方正姚体" pitchFamily="2" charset="-122"/>
            </a:endParaRPr>
          </a:p>
          <a:p>
            <a:pPr>
              <a:lnSpc>
                <a:spcPct val="130000"/>
              </a:lnSpc>
            </a:pPr>
            <a:r>
              <a:rPr lang="zh-CN" altLang="zh-CN" sz="2400" dirty="0" smtClean="0">
                <a:solidFill>
                  <a:srgbClr val="0033CC"/>
                </a:solidFill>
                <a:latin typeface="方正姚体" pitchFamily="2" charset="-122"/>
                <a:ea typeface="方正姚体" pitchFamily="2" charset="-122"/>
              </a:rPr>
              <a:t>“大事要事必载，小事琐事不取。”</a:t>
            </a:r>
            <a:endParaRPr lang="zh-CN" altLang="en-US" sz="2400" dirty="0" smtClean="0">
              <a:solidFill>
                <a:srgbClr val="0033CC"/>
              </a:solidFill>
              <a:latin typeface="方正姚体" pitchFamily="2" charset="-122"/>
              <a:ea typeface="方正姚体" pitchFamily="2" charset="-122"/>
            </a:endParaRPr>
          </a:p>
          <a:p>
            <a:pPr eaLnBrk="1" latinLnBrk="1" hangingPunct="1">
              <a:lnSpc>
                <a:spcPct val="130000"/>
              </a:lnSpc>
            </a:pPr>
            <a:endParaRPr lang="zh-CN" altLang="zh-CN" sz="2400" dirty="0" smtClean="0">
              <a:solidFill>
                <a:srgbClr val="C00000"/>
              </a:solidFill>
              <a:latin typeface="方正姚体" pitchFamily="2" charset="-122"/>
              <a:ea typeface="方正姚体" pitchFamily="2" charset="-122"/>
            </a:endParaRPr>
          </a:p>
          <a:p>
            <a:endParaRPr lang="zh-CN" altLang="en-US" sz="2400" dirty="0"/>
          </a:p>
        </p:txBody>
      </p:sp>
      <p:sp>
        <p:nvSpPr>
          <p:cNvPr id="4" name="Text Box 18"/>
          <p:cNvSpPr txBox="1">
            <a:spLocks noChangeArrowheads="1"/>
          </p:cNvSpPr>
          <p:nvPr/>
        </p:nvSpPr>
        <p:spPr bwMode="auto">
          <a:xfrm>
            <a:off x="0" y="116632"/>
            <a:ext cx="7273106" cy="584775"/>
          </a:xfrm>
          <a:prstGeom prst="rect">
            <a:avLst/>
          </a:prstGeom>
          <a:noFill/>
          <a:ln w="9525" algn="ctr">
            <a:noFill/>
            <a:miter lim="800000"/>
            <a:headEnd/>
            <a:tailEnd/>
          </a:ln>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defRPr/>
            </a:pPr>
            <a:r>
              <a:rPr lang="zh-CN" altLang="en-US" sz="3200" i="0" dirty="0" smtClean="0">
                <a:ln w="11430"/>
                <a:solidFill>
                  <a:srgbClr val="0033CC"/>
                </a:solidFill>
                <a:effectLst>
                  <a:outerShdw blurRad="50800" dist="38100" dir="2700000" algn="tl" rotWithShape="0">
                    <a:prstClr val="black">
                      <a:alpha val="40000"/>
                    </a:prstClr>
                  </a:outerShdw>
                </a:effectLst>
                <a:latin typeface="微软雅黑" pitchFamily="34" charset="-122"/>
                <a:ea typeface="微软雅黑" pitchFamily="34" charset="-122"/>
              </a:rPr>
              <a:t>  二、大事记的内容选取</a:t>
            </a:r>
            <a:endParaRPr lang="zh-CN" altLang="en-US" sz="3200" i="0" dirty="0">
              <a:ln w="11430"/>
              <a:solidFill>
                <a:srgbClr val="0033CC"/>
              </a:solidFill>
              <a:effectLst>
                <a:outerShdw blurRad="50800" dist="38100" dir="2700000" algn="tl" rotWithShape="0">
                  <a:prstClr val="black">
                    <a:alpha val="40000"/>
                  </a:prstClr>
                </a:outerShdw>
              </a:effectLst>
              <a:latin typeface="微软雅黑" pitchFamily="34" charset="-122"/>
              <a:ea typeface="微软雅黑" pitchFamily="34" charset="-122"/>
            </a:endParaRPr>
          </a:p>
        </p:txBody>
      </p:sp>
      <p:pic>
        <p:nvPicPr>
          <p:cNvPr id="5" name="Picture 3" descr="E:\2010临时工作\QQ截图未命名.png"/>
          <p:cNvPicPr>
            <a:picLocks noChangeAspect="1" noChangeArrowheads="1"/>
          </p:cNvPicPr>
          <p:nvPr/>
        </p:nvPicPr>
        <p:blipFill>
          <a:blip r:embed="rId2" cstate="print"/>
          <a:srcRect/>
          <a:stretch>
            <a:fillRect/>
          </a:stretch>
        </p:blipFill>
        <p:spPr bwMode="auto">
          <a:xfrm>
            <a:off x="7884368" y="188640"/>
            <a:ext cx="1008112" cy="1018006"/>
          </a:xfrm>
          <a:prstGeom prst="ellipse">
            <a:avLst/>
          </a:prstGeom>
          <a:ln w="3175"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39552" y="1484784"/>
            <a:ext cx="8229600" cy="5217443"/>
          </a:xfrm>
        </p:spPr>
        <p:txBody>
          <a:bodyPr/>
          <a:lstStyle/>
          <a:p>
            <a:pPr eaLnBrk="1" latinLnBrk="1" hangingPunct="1">
              <a:lnSpc>
                <a:spcPct val="120000"/>
              </a:lnSpc>
            </a:pPr>
            <a:r>
              <a:rPr lang="zh-CN" altLang="en-US" sz="2400" dirty="0" smtClean="0">
                <a:solidFill>
                  <a:srgbClr val="0033CC"/>
                </a:solidFill>
                <a:latin typeface="方正姚体" pitchFamily="2" charset="-122"/>
                <a:ea typeface="方正姚体" pitchFamily="2" charset="-122"/>
              </a:rPr>
              <a:t>一些修志行家比较推崇李少先在</a:t>
            </a:r>
            <a:r>
              <a:rPr lang="en-US" altLang="zh-CN" sz="2400" dirty="0" smtClean="0">
                <a:solidFill>
                  <a:srgbClr val="0033CC"/>
                </a:solidFill>
                <a:latin typeface="方正姚体" pitchFamily="2" charset="-122"/>
                <a:ea typeface="方正姚体" pitchFamily="2" charset="-122"/>
              </a:rPr>
              <a:t>《</a:t>
            </a:r>
            <a:r>
              <a:rPr lang="zh-CN" altLang="en-US" sz="2400" dirty="0" smtClean="0">
                <a:solidFill>
                  <a:srgbClr val="0033CC"/>
                </a:solidFill>
                <a:latin typeface="方正姚体" pitchFamily="2" charset="-122"/>
                <a:ea typeface="方正姚体" pitchFamily="2" charset="-122"/>
              </a:rPr>
              <a:t>方志编纂知识</a:t>
            </a:r>
            <a:r>
              <a:rPr lang="en-US" altLang="zh-CN" sz="2400" dirty="0" smtClean="0">
                <a:solidFill>
                  <a:srgbClr val="0033CC"/>
                </a:solidFill>
                <a:latin typeface="方正姚体" pitchFamily="2" charset="-122"/>
                <a:ea typeface="方正姚体" pitchFamily="2" charset="-122"/>
              </a:rPr>
              <a:t>》</a:t>
            </a:r>
            <a:r>
              <a:rPr lang="zh-CN" altLang="en-US" sz="2400" dirty="0" smtClean="0">
                <a:solidFill>
                  <a:srgbClr val="0033CC"/>
                </a:solidFill>
                <a:latin typeface="方正姚体" pitchFamily="2" charset="-122"/>
                <a:ea typeface="方正姚体" pitchFamily="2" charset="-122"/>
              </a:rPr>
              <a:t>中提出六个</a:t>
            </a:r>
            <a:r>
              <a:rPr lang="en-US" sz="2400" dirty="0" smtClean="0">
                <a:solidFill>
                  <a:srgbClr val="0033CC"/>
                </a:solidFill>
                <a:latin typeface="方正姚体" pitchFamily="2" charset="-122"/>
                <a:ea typeface="方正姚体" pitchFamily="2" charset="-122"/>
              </a:rPr>
              <a:t>“</a:t>
            </a:r>
            <a:r>
              <a:rPr lang="zh-CN" altLang="en-US" sz="2400" dirty="0" smtClean="0">
                <a:solidFill>
                  <a:srgbClr val="0033CC"/>
                </a:solidFill>
                <a:latin typeface="方正姚体" pitchFamily="2" charset="-122"/>
                <a:ea typeface="方正姚体" pitchFamily="2" charset="-122"/>
              </a:rPr>
              <a:t>要记</a:t>
            </a:r>
            <a:r>
              <a:rPr lang="en-US" sz="2400" dirty="0" smtClean="0">
                <a:solidFill>
                  <a:srgbClr val="0033CC"/>
                </a:solidFill>
                <a:latin typeface="方正姚体" pitchFamily="2" charset="-122"/>
                <a:ea typeface="方正姚体" pitchFamily="2" charset="-122"/>
              </a:rPr>
              <a:t>”</a:t>
            </a:r>
            <a:r>
              <a:rPr lang="zh-CN" altLang="en-US" sz="2400" dirty="0" smtClean="0">
                <a:solidFill>
                  <a:srgbClr val="0033CC"/>
                </a:solidFill>
                <a:latin typeface="方正姚体" pitchFamily="2" charset="-122"/>
                <a:ea typeface="方正姚体" pitchFamily="2" charset="-122"/>
              </a:rPr>
              <a:t> ：</a:t>
            </a:r>
            <a:r>
              <a:rPr lang="zh-CN" altLang="en-US" sz="2400" dirty="0" smtClean="0">
                <a:solidFill>
                  <a:srgbClr val="C00000"/>
                </a:solidFill>
                <a:latin typeface="方正姚体" pitchFamily="2" charset="-122"/>
                <a:ea typeface="方正姚体" pitchFamily="2" charset="-122"/>
              </a:rPr>
              <a:t>第一，特别重大的事件要记；</a:t>
            </a:r>
            <a:r>
              <a:rPr lang="zh-CN" altLang="en-US" sz="2400" dirty="0" smtClean="0">
                <a:solidFill>
                  <a:srgbClr val="663300"/>
                </a:solidFill>
                <a:latin typeface="方正姚体" pitchFamily="2" charset="-122"/>
                <a:ea typeface="方正姚体" pitchFamily="2" charset="-122"/>
              </a:rPr>
              <a:t>第二，重要变革的事件要记；</a:t>
            </a:r>
            <a:r>
              <a:rPr lang="zh-CN" altLang="en-US" sz="2400" dirty="0" smtClean="0">
                <a:solidFill>
                  <a:srgbClr val="C00000"/>
                </a:solidFill>
                <a:latin typeface="方正姚体" pitchFamily="2" charset="-122"/>
                <a:ea typeface="方正姚体" pitchFamily="2" charset="-122"/>
              </a:rPr>
              <a:t>第三，不平常的事件要记；</a:t>
            </a:r>
            <a:r>
              <a:rPr lang="zh-CN" altLang="en-US" sz="2400" dirty="0" smtClean="0">
                <a:solidFill>
                  <a:srgbClr val="663300"/>
                </a:solidFill>
                <a:latin typeface="方正姚体" pitchFamily="2" charset="-122"/>
                <a:ea typeface="方正姚体" pitchFamily="2" charset="-122"/>
              </a:rPr>
              <a:t>第四，有重要意义的事件</a:t>
            </a:r>
            <a:r>
              <a:rPr lang="en-US" sz="2400" dirty="0" smtClean="0">
                <a:solidFill>
                  <a:srgbClr val="663300"/>
                </a:solidFill>
                <a:latin typeface="方正姚体" pitchFamily="2" charset="-122"/>
                <a:ea typeface="方正姚体" pitchFamily="2" charset="-122"/>
              </a:rPr>
              <a:t>(</a:t>
            </a:r>
            <a:r>
              <a:rPr lang="zh-CN" altLang="en-US" sz="2400" dirty="0" smtClean="0">
                <a:solidFill>
                  <a:srgbClr val="663300"/>
                </a:solidFill>
                <a:latin typeface="方正姚体" pitchFamily="2" charset="-122"/>
                <a:ea typeface="方正姚体" pitchFamily="2" charset="-122"/>
              </a:rPr>
              <a:t>不一定很大</a:t>
            </a:r>
            <a:r>
              <a:rPr lang="en-US" sz="2400" dirty="0" smtClean="0">
                <a:solidFill>
                  <a:srgbClr val="663300"/>
                </a:solidFill>
                <a:latin typeface="方正姚体" pitchFamily="2" charset="-122"/>
                <a:ea typeface="方正姚体" pitchFamily="2" charset="-122"/>
              </a:rPr>
              <a:t>)</a:t>
            </a:r>
            <a:r>
              <a:rPr lang="zh-CN" altLang="en-US" sz="2400" dirty="0" smtClean="0">
                <a:solidFill>
                  <a:srgbClr val="663300"/>
                </a:solidFill>
                <a:latin typeface="方正姚体" pitchFamily="2" charset="-122"/>
                <a:ea typeface="方正姚体" pitchFamily="2" charset="-122"/>
              </a:rPr>
              <a:t>要记；</a:t>
            </a:r>
            <a:r>
              <a:rPr lang="zh-CN" altLang="en-US" sz="2400" dirty="0" smtClean="0">
                <a:solidFill>
                  <a:srgbClr val="C00000"/>
                </a:solidFill>
                <a:latin typeface="方正姚体" pitchFamily="2" charset="-122"/>
                <a:ea typeface="方正姚体" pitchFamily="2" charset="-122"/>
              </a:rPr>
              <a:t>第五，为后人所效法、有教育意义的要记；</a:t>
            </a:r>
            <a:r>
              <a:rPr lang="zh-CN" altLang="en-US" sz="2400" dirty="0" smtClean="0">
                <a:solidFill>
                  <a:srgbClr val="663300"/>
                </a:solidFill>
                <a:latin typeface="方正姚体" pitchFamily="2" charset="-122"/>
                <a:ea typeface="方正姚体" pitchFamily="2" charset="-122"/>
              </a:rPr>
              <a:t>第六，为后人引以为戒的事件要记。</a:t>
            </a:r>
            <a:endParaRPr lang="en-US" altLang="zh-CN" sz="2400" dirty="0" smtClean="0">
              <a:solidFill>
                <a:srgbClr val="663300"/>
              </a:solidFill>
              <a:latin typeface="方正姚体" pitchFamily="2" charset="-122"/>
              <a:ea typeface="方正姚体" pitchFamily="2" charset="-122"/>
            </a:endParaRPr>
          </a:p>
          <a:p>
            <a:pPr eaLnBrk="1" latinLnBrk="1" hangingPunct="1">
              <a:lnSpc>
                <a:spcPct val="120000"/>
              </a:lnSpc>
            </a:pPr>
            <a:r>
              <a:rPr lang="zh-CN" altLang="en-US" sz="2400" dirty="0" smtClean="0">
                <a:solidFill>
                  <a:srgbClr val="0033CC"/>
                </a:solidFill>
                <a:latin typeface="方正姚体" pitchFamily="2" charset="-122"/>
                <a:ea typeface="方正姚体" pitchFamily="2" charset="-122"/>
              </a:rPr>
              <a:t>如果从实际出发，做到了六个要记，一所学校凡有重要意义、重要影响、重要历史价值的事件，基本可包罗无遗。</a:t>
            </a:r>
            <a:r>
              <a:rPr lang="en-US" sz="2400" dirty="0" smtClean="0">
                <a:solidFill>
                  <a:srgbClr val="0033CC"/>
                </a:solidFill>
                <a:latin typeface="方正姚体" pitchFamily="2" charset="-122"/>
                <a:ea typeface="方正姚体" pitchFamily="2" charset="-122"/>
              </a:rPr>
              <a:t> </a:t>
            </a:r>
          </a:p>
          <a:p>
            <a:pPr eaLnBrk="1" latinLnBrk="1" hangingPunct="1">
              <a:lnSpc>
                <a:spcPct val="120000"/>
              </a:lnSpc>
            </a:pPr>
            <a:r>
              <a:rPr lang="zh-CN" altLang="en-US" sz="2400" dirty="0" smtClean="0">
                <a:solidFill>
                  <a:srgbClr val="663300"/>
                </a:solidFill>
                <a:latin typeface="方正姚体" pitchFamily="2" charset="-122"/>
                <a:ea typeface="方正姚体" pitchFamily="2" charset="-122"/>
              </a:rPr>
              <a:t>两不记：第一，</a:t>
            </a:r>
            <a:r>
              <a:rPr lang="zh-CN" altLang="zh-CN" sz="2400" dirty="0" smtClean="0">
                <a:solidFill>
                  <a:srgbClr val="663300"/>
                </a:solidFill>
                <a:latin typeface="方正姚体" pitchFamily="2" charset="-122"/>
                <a:ea typeface="方正姚体" pitchFamily="2" charset="-122"/>
              </a:rPr>
              <a:t>通典不录：对于颁行全国的法规、方针和政策，只记本地、本专业执行结果或优于、先于、多于其他地区或专业的内容；</a:t>
            </a:r>
            <a:r>
              <a:rPr lang="zh-CN" altLang="en-US" sz="2400" dirty="0" smtClean="0">
                <a:solidFill>
                  <a:srgbClr val="663300"/>
                </a:solidFill>
                <a:latin typeface="方正姚体" pitchFamily="2" charset="-122"/>
                <a:ea typeface="方正姚体" pitchFamily="2" charset="-122"/>
              </a:rPr>
              <a:t>第二，</a:t>
            </a:r>
            <a:r>
              <a:rPr lang="zh-CN" altLang="zh-CN" sz="2400" dirty="0" smtClean="0">
                <a:solidFill>
                  <a:srgbClr val="663300"/>
                </a:solidFill>
                <a:latin typeface="方正姚体" pitchFamily="2" charset="-122"/>
                <a:ea typeface="方正姚体" pitchFamily="2" charset="-122"/>
              </a:rPr>
              <a:t>常事不记：一般性、例行性、事务性的事物不记。</a:t>
            </a:r>
          </a:p>
          <a:p>
            <a:pPr eaLnBrk="1" latinLnBrk="1" hangingPunct="1">
              <a:lnSpc>
                <a:spcPct val="120000"/>
              </a:lnSpc>
            </a:pPr>
            <a:endParaRPr lang="en-US" sz="2800" dirty="0" smtClean="0">
              <a:solidFill>
                <a:srgbClr val="0033CC"/>
              </a:solidFill>
              <a:latin typeface="方正姚体" pitchFamily="2" charset="-122"/>
              <a:ea typeface="方正姚体" pitchFamily="2" charset="-122"/>
            </a:endParaRPr>
          </a:p>
        </p:txBody>
      </p:sp>
      <p:sp>
        <p:nvSpPr>
          <p:cNvPr id="4" name="矩形 3"/>
          <p:cNvSpPr/>
          <p:nvPr/>
        </p:nvSpPr>
        <p:spPr>
          <a:xfrm>
            <a:off x="827584" y="836712"/>
            <a:ext cx="5743880" cy="659989"/>
          </a:xfrm>
          <a:prstGeom prst="rect">
            <a:avLst/>
          </a:prstGeom>
        </p:spPr>
        <p:txBody>
          <a:bodyPr wrap="none">
            <a:spAutoFit/>
          </a:bodyPr>
          <a:lstStyle/>
          <a:p>
            <a:pPr eaLnBrk="1" latinLnBrk="1" hangingPunct="1">
              <a:lnSpc>
                <a:spcPct val="120000"/>
              </a:lnSpc>
            </a:pPr>
            <a:r>
              <a:rPr lang="zh-CN" altLang="en-US" sz="3600" i="0" dirty="0" smtClean="0">
                <a:solidFill>
                  <a:schemeClr val="tx2">
                    <a:lumMod val="75000"/>
                  </a:schemeClr>
                </a:solidFill>
                <a:latin typeface="方正姚体" pitchFamily="2" charset="-122"/>
                <a:ea typeface="方正姚体" pitchFamily="2" charset="-122"/>
              </a:rPr>
              <a:t>“存史”“资政”“教化”</a:t>
            </a:r>
            <a:endParaRPr lang="zh-CN" altLang="en-US" sz="3600" i="0" dirty="0">
              <a:solidFill>
                <a:schemeClr val="tx2">
                  <a:lumMod val="75000"/>
                </a:schemeClr>
              </a:solidFill>
              <a:latin typeface="方正姚体" pitchFamily="2" charset="-122"/>
              <a:ea typeface="方正姚体" pitchFamily="2" charset="-122"/>
            </a:endParaRPr>
          </a:p>
        </p:txBody>
      </p:sp>
      <p:sp>
        <p:nvSpPr>
          <p:cNvPr id="5" name="Text Box 18"/>
          <p:cNvSpPr txBox="1">
            <a:spLocks noChangeArrowheads="1"/>
          </p:cNvSpPr>
          <p:nvPr/>
        </p:nvSpPr>
        <p:spPr bwMode="auto">
          <a:xfrm>
            <a:off x="0" y="116632"/>
            <a:ext cx="7273106" cy="584775"/>
          </a:xfrm>
          <a:prstGeom prst="rect">
            <a:avLst/>
          </a:prstGeom>
          <a:noFill/>
          <a:ln w="9525" algn="ctr">
            <a:noFill/>
            <a:miter lim="800000"/>
            <a:headEnd/>
            <a:tailEnd/>
          </a:ln>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defRPr/>
            </a:pPr>
            <a:r>
              <a:rPr lang="zh-CN" altLang="en-US" sz="3200" i="0" dirty="0" smtClean="0">
                <a:ln w="11430"/>
                <a:solidFill>
                  <a:srgbClr val="0033CC"/>
                </a:solidFill>
                <a:effectLst>
                  <a:outerShdw blurRad="50800" dist="38100" dir="2700000" algn="tl" rotWithShape="0">
                    <a:prstClr val="black">
                      <a:alpha val="40000"/>
                    </a:prstClr>
                  </a:outerShdw>
                </a:effectLst>
                <a:latin typeface="微软雅黑" pitchFamily="34" charset="-122"/>
                <a:ea typeface="微软雅黑" pitchFamily="34" charset="-122"/>
              </a:rPr>
              <a:t>  二、大事记的内容选取</a:t>
            </a:r>
            <a:endParaRPr lang="zh-CN" altLang="en-US" sz="3200" i="0" dirty="0">
              <a:ln w="11430"/>
              <a:solidFill>
                <a:srgbClr val="0033CC"/>
              </a:solidFill>
              <a:effectLst>
                <a:outerShdw blurRad="50800" dist="38100" dir="2700000" algn="tl" rotWithShape="0">
                  <a:prstClr val="black">
                    <a:alpha val="40000"/>
                  </a:prstClr>
                </a:outerShdw>
              </a:effectLst>
              <a:latin typeface="微软雅黑" pitchFamily="34" charset="-122"/>
              <a:ea typeface="微软雅黑" pitchFamily="34" charset="-122"/>
            </a:endParaRPr>
          </a:p>
        </p:txBody>
      </p:sp>
      <p:pic>
        <p:nvPicPr>
          <p:cNvPr id="6" name="Picture 3" descr="E:\2010临时工作\QQ截图未命名.png"/>
          <p:cNvPicPr>
            <a:picLocks noChangeAspect="1" noChangeArrowheads="1"/>
          </p:cNvPicPr>
          <p:nvPr/>
        </p:nvPicPr>
        <p:blipFill>
          <a:blip r:embed="rId2" cstate="print"/>
          <a:srcRect/>
          <a:stretch>
            <a:fillRect/>
          </a:stretch>
        </p:blipFill>
        <p:spPr bwMode="auto">
          <a:xfrm>
            <a:off x="7884368" y="188640"/>
            <a:ext cx="1008112" cy="1018006"/>
          </a:xfrm>
          <a:prstGeom prst="ellipse">
            <a:avLst/>
          </a:prstGeom>
          <a:ln w="3175"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8"/>
          <p:cNvSpPr txBox="1">
            <a:spLocks noChangeArrowheads="1"/>
          </p:cNvSpPr>
          <p:nvPr/>
        </p:nvSpPr>
        <p:spPr bwMode="auto">
          <a:xfrm>
            <a:off x="0" y="116632"/>
            <a:ext cx="7273106" cy="584775"/>
          </a:xfrm>
          <a:prstGeom prst="rect">
            <a:avLst/>
          </a:prstGeom>
          <a:noFill/>
          <a:ln w="9525" algn="ctr">
            <a:noFill/>
            <a:miter lim="800000"/>
            <a:headEnd/>
            <a:tailEnd/>
          </a:ln>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defRPr/>
            </a:pPr>
            <a:r>
              <a:rPr lang="zh-CN" altLang="en-US" sz="3200" i="0" dirty="0" smtClean="0">
                <a:ln w="11430"/>
                <a:solidFill>
                  <a:srgbClr val="0033CC"/>
                </a:solidFill>
                <a:effectLst>
                  <a:outerShdw blurRad="50800" dist="38100" dir="2700000" algn="tl" rotWithShape="0">
                    <a:prstClr val="black">
                      <a:alpha val="40000"/>
                    </a:prstClr>
                  </a:outerShdw>
                </a:effectLst>
                <a:latin typeface="微软雅黑" pitchFamily="34" charset="-122"/>
                <a:ea typeface="微软雅黑" pitchFamily="34" charset="-122"/>
              </a:rPr>
              <a:t>  二、大事记的内容选取</a:t>
            </a:r>
            <a:endParaRPr lang="zh-CN" altLang="en-US" sz="3200" i="0" dirty="0">
              <a:ln w="11430"/>
              <a:solidFill>
                <a:srgbClr val="0033CC"/>
              </a:solidFill>
              <a:effectLst>
                <a:outerShdw blurRad="50800" dist="38100" dir="2700000" algn="tl" rotWithShape="0">
                  <a:prstClr val="black">
                    <a:alpha val="40000"/>
                  </a:prstClr>
                </a:outerShdw>
              </a:effectLst>
              <a:latin typeface="微软雅黑" pitchFamily="34" charset="-122"/>
              <a:ea typeface="微软雅黑" pitchFamily="34" charset="-122"/>
            </a:endParaRPr>
          </a:p>
        </p:txBody>
      </p:sp>
      <p:sp>
        <p:nvSpPr>
          <p:cNvPr id="5" name="内容占位符 4"/>
          <p:cNvSpPr>
            <a:spLocks noGrp="1"/>
          </p:cNvSpPr>
          <p:nvPr>
            <p:ph idx="1"/>
          </p:nvPr>
        </p:nvSpPr>
        <p:spPr>
          <a:xfrm>
            <a:off x="457200" y="1142984"/>
            <a:ext cx="8229600" cy="4983179"/>
          </a:xfrm>
        </p:spPr>
        <p:txBody>
          <a:bodyPr/>
          <a:lstStyle/>
          <a:p>
            <a:pPr eaLnBrk="1" latinLnBrk="1" hangingPunct="1">
              <a:lnSpc>
                <a:spcPct val="120000"/>
              </a:lnSpc>
            </a:pPr>
            <a:r>
              <a:rPr lang="zh-CN" altLang="zh-CN" sz="2200" dirty="0" smtClean="0">
                <a:solidFill>
                  <a:srgbClr val="0033CC"/>
                </a:solidFill>
                <a:latin typeface="华文楷体" pitchFamily="2" charset="-122"/>
                <a:ea typeface="华文楷体" pitchFamily="2" charset="-122"/>
              </a:rPr>
              <a:t>重要制度、方针、政策的颁布和贯彻执行及落实。</a:t>
            </a:r>
            <a:r>
              <a:rPr lang="zh-CN" altLang="en-US" sz="2200" dirty="0" smtClean="0">
                <a:solidFill>
                  <a:srgbClr val="0033CC"/>
                </a:solidFill>
                <a:latin typeface="华文楷体" pitchFamily="2" charset="-122"/>
                <a:ea typeface="华文楷体" pitchFamily="2" charset="-122"/>
              </a:rPr>
              <a:t>如：</a:t>
            </a:r>
            <a:r>
              <a:rPr lang="zh-CN" altLang="zh-CN" sz="2200" dirty="0" smtClean="0">
                <a:solidFill>
                  <a:srgbClr val="0033CC"/>
                </a:solidFill>
                <a:latin typeface="华文楷体" pitchFamily="2" charset="-122"/>
                <a:ea typeface="华文楷体" pitchFamily="2" charset="-122"/>
              </a:rPr>
              <a:t>凡是大的制度、方针、政策的贯彻执行都要记载。</a:t>
            </a:r>
          </a:p>
          <a:p>
            <a:pPr eaLnBrk="1" latinLnBrk="1" hangingPunct="1">
              <a:lnSpc>
                <a:spcPct val="120000"/>
              </a:lnSpc>
            </a:pPr>
            <a:r>
              <a:rPr lang="zh-CN" altLang="zh-CN" sz="2200" dirty="0" smtClean="0">
                <a:solidFill>
                  <a:srgbClr val="0033CC"/>
                </a:solidFill>
                <a:latin typeface="华文楷体" pitchFamily="2" charset="-122"/>
                <a:ea typeface="华文楷体" pitchFamily="2" charset="-122"/>
              </a:rPr>
              <a:t>重要工程项目的建设。如</a:t>
            </a:r>
            <a:r>
              <a:rPr lang="zh-CN" altLang="en-US" sz="2200" dirty="0" smtClean="0">
                <a:solidFill>
                  <a:srgbClr val="0033CC"/>
                </a:solidFill>
                <a:latin typeface="华文楷体" pitchFamily="2" charset="-122"/>
                <a:ea typeface="华文楷体" pitchFamily="2" charset="-122"/>
              </a:rPr>
              <a:t>基本建设竣工，重要科研项目结题</a:t>
            </a:r>
            <a:r>
              <a:rPr lang="zh-CN" altLang="zh-CN" sz="2200" dirty="0" smtClean="0">
                <a:solidFill>
                  <a:srgbClr val="0033CC"/>
                </a:solidFill>
                <a:latin typeface="华文楷体" pitchFamily="2" charset="-122"/>
                <a:ea typeface="华文楷体" pitchFamily="2" charset="-122"/>
              </a:rPr>
              <a:t>等。</a:t>
            </a:r>
          </a:p>
          <a:p>
            <a:pPr>
              <a:lnSpc>
                <a:spcPct val="120000"/>
              </a:lnSpc>
            </a:pPr>
            <a:r>
              <a:rPr lang="zh-CN" altLang="zh-CN" sz="2200" dirty="0" smtClean="0">
                <a:solidFill>
                  <a:srgbClr val="0033CC"/>
                </a:solidFill>
                <a:latin typeface="华文楷体" pitchFamily="2" charset="-122"/>
                <a:ea typeface="华文楷体" pitchFamily="2" charset="-122"/>
              </a:rPr>
              <a:t>新鲜事物、新生事物的出现。如第一</a:t>
            </a:r>
            <a:r>
              <a:rPr lang="zh-CN" altLang="en-US" sz="2200" dirty="0" smtClean="0">
                <a:solidFill>
                  <a:srgbClr val="0033CC"/>
                </a:solidFill>
                <a:latin typeface="华文楷体" pitchFamily="2" charset="-122"/>
                <a:ea typeface="华文楷体" pitchFamily="2" charset="-122"/>
              </a:rPr>
              <a:t>个校企合作班开班、第一个中外合作办学项目启动</a:t>
            </a:r>
            <a:r>
              <a:rPr lang="zh-CN" altLang="zh-CN" sz="2200" dirty="0" smtClean="0">
                <a:solidFill>
                  <a:srgbClr val="0033CC"/>
                </a:solidFill>
                <a:latin typeface="华文楷体" pitchFamily="2" charset="-122"/>
                <a:ea typeface="华文楷体" pitchFamily="2" charset="-122"/>
              </a:rPr>
              <a:t>等。</a:t>
            </a:r>
          </a:p>
          <a:p>
            <a:pPr>
              <a:lnSpc>
                <a:spcPct val="120000"/>
              </a:lnSpc>
            </a:pPr>
            <a:r>
              <a:rPr lang="zh-CN" altLang="zh-CN" sz="2200" dirty="0" smtClean="0">
                <a:solidFill>
                  <a:srgbClr val="0033CC"/>
                </a:solidFill>
                <a:latin typeface="华文楷体" pitchFamily="2" charset="-122"/>
                <a:ea typeface="华文楷体" pitchFamily="2" charset="-122"/>
              </a:rPr>
              <a:t>重要会议。</a:t>
            </a:r>
            <a:r>
              <a:rPr lang="zh-CN" altLang="en-US" sz="2200" dirty="0" smtClean="0">
                <a:solidFill>
                  <a:srgbClr val="0033CC"/>
                </a:solidFill>
                <a:latin typeface="华文楷体" pitchFamily="2" charset="-122"/>
                <a:ea typeface="华文楷体" pitchFamily="2" charset="-122"/>
              </a:rPr>
              <a:t>全校性</a:t>
            </a:r>
            <a:r>
              <a:rPr lang="zh-CN" altLang="zh-CN" sz="2200" dirty="0" smtClean="0">
                <a:solidFill>
                  <a:srgbClr val="0033CC"/>
                </a:solidFill>
                <a:latin typeface="华文楷体" pitchFamily="2" charset="-122"/>
                <a:ea typeface="华文楷体" pitchFamily="2" charset="-122"/>
              </a:rPr>
              <a:t>的重要会议的情况。</a:t>
            </a:r>
          </a:p>
          <a:p>
            <a:pPr>
              <a:lnSpc>
                <a:spcPct val="120000"/>
              </a:lnSpc>
            </a:pPr>
            <a:r>
              <a:rPr lang="zh-CN" altLang="zh-CN" sz="2200" dirty="0" smtClean="0">
                <a:solidFill>
                  <a:srgbClr val="0033CC"/>
                </a:solidFill>
                <a:latin typeface="华文楷体" pitchFamily="2" charset="-122"/>
                <a:ea typeface="华文楷体" pitchFamily="2" charset="-122"/>
              </a:rPr>
              <a:t>重要人事变动</a:t>
            </a:r>
            <a:r>
              <a:rPr lang="zh-CN" altLang="en-US" sz="2200" dirty="0" smtClean="0">
                <a:solidFill>
                  <a:srgbClr val="0033CC"/>
                </a:solidFill>
                <a:latin typeface="华文楷体" pitchFamily="2" charset="-122"/>
                <a:ea typeface="华文楷体" pitchFamily="2" charset="-122"/>
              </a:rPr>
              <a:t>和机构变动。如：学校领导的变更，二级机构的调整。</a:t>
            </a:r>
            <a:endParaRPr lang="en-US" altLang="zh-CN" sz="2200" dirty="0" smtClean="0">
              <a:solidFill>
                <a:srgbClr val="0033CC"/>
              </a:solidFill>
              <a:latin typeface="华文楷体" pitchFamily="2" charset="-122"/>
              <a:ea typeface="华文楷体" pitchFamily="2" charset="-122"/>
            </a:endParaRPr>
          </a:p>
          <a:p>
            <a:pPr>
              <a:lnSpc>
                <a:spcPct val="120000"/>
              </a:lnSpc>
            </a:pPr>
            <a:r>
              <a:rPr lang="zh-CN" altLang="zh-CN" sz="2200" dirty="0" smtClean="0">
                <a:solidFill>
                  <a:srgbClr val="0033CC"/>
                </a:solidFill>
                <a:latin typeface="华文楷体" pitchFamily="2" charset="-122"/>
                <a:ea typeface="华文楷体" pitchFamily="2" charset="-122"/>
              </a:rPr>
              <a:t>重要改革和成就。</a:t>
            </a:r>
            <a:endParaRPr lang="en-US" altLang="zh-CN" sz="2200" dirty="0" smtClean="0">
              <a:solidFill>
                <a:srgbClr val="0033CC"/>
              </a:solidFill>
              <a:latin typeface="华文楷体" pitchFamily="2" charset="-122"/>
              <a:ea typeface="华文楷体" pitchFamily="2" charset="-122"/>
            </a:endParaRPr>
          </a:p>
          <a:p>
            <a:pPr>
              <a:lnSpc>
                <a:spcPct val="120000"/>
              </a:lnSpc>
            </a:pPr>
            <a:r>
              <a:rPr lang="zh-CN" altLang="zh-CN" sz="2200" dirty="0" smtClean="0">
                <a:solidFill>
                  <a:srgbClr val="0033CC"/>
                </a:solidFill>
                <a:latin typeface="华文楷体" pitchFamily="2" charset="-122"/>
                <a:ea typeface="华文楷体" pitchFamily="2" charset="-122"/>
              </a:rPr>
              <a:t>先进模范人物的事迹。如受到国家表彰的劳动模范或先进工作者，见义勇为的先进个人，反腐倡廉的标兵等。</a:t>
            </a:r>
            <a:endParaRPr lang="en-US" altLang="zh-CN" sz="2200" dirty="0" smtClean="0">
              <a:solidFill>
                <a:srgbClr val="0033CC"/>
              </a:solidFill>
              <a:latin typeface="华文楷体" pitchFamily="2" charset="-122"/>
              <a:ea typeface="华文楷体" pitchFamily="2" charset="-122"/>
            </a:endParaRPr>
          </a:p>
          <a:p>
            <a:pPr>
              <a:lnSpc>
                <a:spcPct val="120000"/>
              </a:lnSpc>
            </a:pPr>
            <a:endParaRPr lang="zh-CN" altLang="zh-CN" sz="2100" dirty="0" smtClean="0"/>
          </a:p>
        </p:txBody>
      </p:sp>
      <p:pic>
        <p:nvPicPr>
          <p:cNvPr id="6" name="Picture 3" descr="E:\2010临时工作\QQ截图未命名.png"/>
          <p:cNvPicPr>
            <a:picLocks noChangeAspect="1" noChangeArrowheads="1"/>
          </p:cNvPicPr>
          <p:nvPr/>
        </p:nvPicPr>
        <p:blipFill>
          <a:blip r:embed="rId2" cstate="print"/>
          <a:srcRect/>
          <a:stretch>
            <a:fillRect/>
          </a:stretch>
        </p:blipFill>
        <p:spPr bwMode="auto">
          <a:xfrm>
            <a:off x="7884368" y="188640"/>
            <a:ext cx="1008112" cy="1018006"/>
          </a:xfrm>
          <a:prstGeom prst="ellipse">
            <a:avLst/>
          </a:prstGeom>
          <a:ln w="3175"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8"/>
          <p:cNvSpPr txBox="1">
            <a:spLocks noChangeArrowheads="1"/>
          </p:cNvSpPr>
          <p:nvPr/>
        </p:nvSpPr>
        <p:spPr bwMode="auto">
          <a:xfrm>
            <a:off x="0" y="116632"/>
            <a:ext cx="7273106" cy="584775"/>
          </a:xfrm>
          <a:prstGeom prst="rect">
            <a:avLst/>
          </a:prstGeom>
          <a:noFill/>
          <a:ln w="9525" algn="ctr">
            <a:noFill/>
            <a:miter lim="800000"/>
            <a:headEnd/>
            <a:tailEnd/>
          </a:ln>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defRPr/>
            </a:pPr>
            <a:r>
              <a:rPr lang="zh-CN" altLang="en-US" sz="3200" i="0" dirty="0" smtClean="0">
                <a:ln w="11430"/>
                <a:solidFill>
                  <a:srgbClr val="0033CC"/>
                </a:solidFill>
                <a:effectLst>
                  <a:outerShdw blurRad="50800" dist="38100" dir="2700000" algn="tl" rotWithShape="0">
                    <a:prstClr val="black">
                      <a:alpha val="40000"/>
                    </a:prstClr>
                  </a:outerShdw>
                </a:effectLst>
                <a:latin typeface="微软雅黑" pitchFamily="34" charset="-122"/>
                <a:ea typeface="微软雅黑" pitchFamily="34" charset="-122"/>
              </a:rPr>
              <a:t>  二、大事记的内容选取</a:t>
            </a:r>
            <a:endParaRPr lang="zh-CN" altLang="en-US" sz="3200" i="0" dirty="0">
              <a:ln w="11430"/>
              <a:solidFill>
                <a:srgbClr val="0033CC"/>
              </a:solidFill>
              <a:effectLst>
                <a:outerShdw blurRad="50800" dist="38100" dir="2700000" algn="tl" rotWithShape="0">
                  <a:prstClr val="black">
                    <a:alpha val="40000"/>
                  </a:prstClr>
                </a:outerShdw>
              </a:effectLst>
              <a:latin typeface="微软雅黑" pitchFamily="34" charset="-122"/>
              <a:ea typeface="微软雅黑" pitchFamily="34" charset="-122"/>
            </a:endParaRPr>
          </a:p>
        </p:txBody>
      </p:sp>
      <p:sp>
        <p:nvSpPr>
          <p:cNvPr id="5" name="内容占位符 4"/>
          <p:cNvSpPr>
            <a:spLocks noGrp="1"/>
          </p:cNvSpPr>
          <p:nvPr>
            <p:ph idx="1"/>
          </p:nvPr>
        </p:nvSpPr>
        <p:spPr>
          <a:xfrm>
            <a:off x="457200" y="1142984"/>
            <a:ext cx="8229600" cy="4983179"/>
          </a:xfrm>
        </p:spPr>
        <p:txBody>
          <a:bodyPr/>
          <a:lstStyle/>
          <a:p>
            <a:pPr eaLnBrk="1" latinLnBrk="1" hangingPunct="1">
              <a:lnSpc>
                <a:spcPct val="120000"/>
              </a:lnSpc>
            </a:pPr>
            <a:r>
              <a:rPr lang="zh-CN" altLang="zh-CN" sz="2400" dirty="0" smtClean="0">
                <a:solidFill>
                  <a:srgbClr val="0033CC"/>
                </a:solidFill>
                <a:latin typeface="华文楷体" pitchFamily="2" charset="-122"/>
                <a:ea typeface="华文楷体" pitchFamily="2" charset="-122"/>
              </a:rPr>
              <a:t>著名人物的逝世。凡对国家、对某地方，或对某行业、某领域产生过影响的本地人或在本地工作过的外地人去世都是大事，应予以记载。</a:t>
            </a:r>
          </a:p>
          <a:p>
            <a:pPr eaLnBrk="1">
              <a:lnSpc>
                <a:spcPct val="120000"/>
              </a:lnSpc>
            </a:pPr>
            <a:r>
              <a:rPr lang="zh-CN" altLang="zh-CN" sz="2400" dirty="0" smtClean="0">
                <a:solidFill>
                  <a:srgbClr val="0033CC"/>
                </a:solidFill>
                <a:latin typeface="华文楷体" pitchFamily="2" charset="-122"/>
                <a:ea typeface="华文楷体" pitchFamily="2" charset="-122"/>
              </a:rPr>
              <a:t>重大</a:t>
            </a:r>
            <a:r>
              <a:rPr lang="zh-CN" altLang="en-US" sz="2400" dirty="0" smtClean="0">
                <a:solidFill>
                  <a:srgbClr val="0033CC"/>
                </a:solidFill>
                <a:latin typeface="华文楷体" pitchFamily="2" charset="-122"/>
                <a:ea typeface="华文楷体" pitchFamily="2" charset="-122"/>
              </a:rPr>
              <a:t>科研成果</a:t>
            </a:r>
            <a:r>
              <a:rPr lang="zh-CN" altLang="zh-CN" sz="2400" dirty="0" smtClean="0">
                <a:solidFill>
                  <a:srgbClr val="0033CC"/>
                </a:solidFill>
                <a:latin typeface="华文楷体" pitchFamily="2" charset="-122"/>
                <a:ea typeface="华文楷体" pitchFamily="2" charset="-122"/>
              </a:rPr>
              <a:t>、工艺上的革新与创造发明。比如获得市级以上的科技进步奖，以及各行各业等领域取得的重大成果</a:t>
            </a:r>
            <a:r>
              <a:rPr lang="zh-CN" altLang="en-US" sz="2400" dirty="0" smtClean="0">
                <a:solidFill>
                  <a:srgbClr val="0033CC"/>
                </a:solidFill>
                <a:latin typeface="华文楷体" pitchFamily="2" charset="-122"/>
                <a:ea typeface="华文楷体" pitchFamily="2" charset="-122"/>
              </a:rPr>
              <a:t>。</a:t>
            </a:r>
            <a:endParaRPr lang="en-US" altLang="zh-CN" sz="2400" dirty="0" smtClean="0">
              <a:solidFill>
                <a:srgbClr val="0033CC"/>
              </a:solidFill>
              <a:latin typeface="华文楷体" pitchFamily="2" charset="-122"/>
              <a:ea typeface="华文楷体" pitchFamily="2" charset="-122"/>
            </a:endParaRPr>
          </a:p>
          <a:p>
            <a:pPr>
              <a:lnSpc>
                <a:spcPct val="120000"/>
              </a:lnSpc>
            </a:pPr>
            <a:endParaRPr lang="en-US" altLang="zh-CN" sz="2200" dirty="0" smtClean="0">
              <a:solidFill>
                <a:srgbClr val="0033CC"/>
              </a:solidFill>
              <a:latin typeface="华文楷体" pitchFamily="2" charset="-122"/>
              <a:ea typeface="华文楷体" pitchFamily="2" charset="-122"/>
            </a:endParaRPr>
          </a:p>
          <a:p>
            <a:pPr>
              <a:lnSpc>
                <a:spcPct val="120000"/>
              </a:lnSpc>
            </a:pPr>
            <a:r>
              <a:rPr lang="zh-CN" altLang="en-US" sz="2400" dirty="0" smtClean="0">
                <a:solidFill>
                  <a:srgbClr val="0033CC"/>
                </a:solidFill>
                <a:latin typeface="方正姚体" pitchFamily="2" charset="-122"/>
                <a:ea typeface="方正姚体" pitchFamily="2" charset="-122"/>
              </a:rPr>
              <a:t>注意：正面的大事和反面的大事都要记，但以记正面的为主。</a:t>
            </a:r>
          </a:p>
          <a:p>
            <a:pPr>
              <a:lnSpc>
                <a:spcPct val="120000"/>
              </a:lnSpc>
            </a:pPr>
            <a:endParaRPr lang="en-US" altLang="zh-CN" sz="2200" dirty="0" smtClean="0">
              <a:solidFill>
                <a:srgbClr val="0033CC"/>
              </a:solidFill>
              <a:latin typeface="华文楷体" pitchFamily="2" charset="-122"/>
              <a:ea typeface="华文楷体" pitchFamily="2" charset="-122"/>
            </a:endParaRPr>
          </a:p>
          <a:p>
            <a:pPr>
              <a:lnSpc>
                <a:spcPct val="120000"/>
              </a:lnSpc>
            </a:pPr>
            <a:endParaRPr lang="zh-CN" altLang="zh-CN" sz="2200" dirty="0" smtClean="0">
              <a:solidFill>
                <a:srgbClr val="0033CC"/>
              </a:solidFill>
              <a:latin typeface="华文楷体" pitchFamily="2" charset="-122"/>
              <a:ea typeface="华文楷体" pitchFamily="2" charset="-122"/>
            </a:endParaRPr>
          </a:p>
          <a:p>
            <a:pPr>
              <a:lnSpc>
                <a:spcPct val="120000"/>
              </a:lnSpc>
            </a:pPr>
            <a:endParaRPr lang="zh-CN" altLang="zh-CN" sz="2200" dirty="0" smtClean="0">
              <a:solidFill>
                <a:srgbClr val="0033CC"/>
              </a:solidFill>
            </a:endParaRPr>
          </a:p>
        </p:txBody>
      </p:sp>
      <p:pic>
        <p:nvPicPr>
          <p:cNvPr id="6" name="Picture 3" descr="E:\2010临时工作\QQ截图未命名.png"/>
          <p:cNvPicPr>
            <a:picLocks noChangeAspect="1" noChangeArrowheads="1"/>
          </p:cNvPicPr>
          <p:nvPr/>
        </p:nvPicPr>
        <p:blipFill>
          <a:blip r:embed="rId2" cstate="print"/>
          <a:srcRect/>
          <a:stretch>
            <a:fillRect/>
          </a:stretch>
        </p:blipFill>
        <p:spPr bwMode="auto">
          <a:xfrm>
            <a:off x="7884368" y="188640"/>
            <a:ext cx="1008112" cy="1018006"/>
          </a:xfrm>
          <a:prstGeom prst="ellipse">
            <a:avLst/>
          </a:prstGeom>
          <a:ln w="3175"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2"/>
          <p:cNvGrpSpPr/>
          <p:nvPr/>
        </p:nvGrpSpPr>
        <p:grpSpPr>
          <a:xfrm>
            <a:off x="433914" y="1484214"/>
            <a:ext cx="8352928" cy="4730868"/>
            <a:chOff x="395536" y="1412776"/>
            <a:chExt cx="8352928" cy="4730868"/>
          </a:xfrm>
        </p:grpSpPr>
        <p:sp>
          <p:nvSpPr>
            <p:cNvPr id="5" name="AutoShape 8"/>
            <p:cNvSpPr>
              <a:spLocks noChangeArrowheads="1"/>
            </p:cNvSpPr>
            <p:nvPr/>
          </p:nvSpPr>
          <p:spPr bwMode="gray">
            <a:xfrm rot="18900000">
              <a:off x="3352667" y="2352889"/>
              <a:ext cx="2454275" cy="2455863"/>
            </a:xfrm>
            <a:custGeom>
              <a:avLst/>
              <a:gdLst>
                <a:gd name="G0" fmla="+- 5400 0 0"/>
                <a:gd name="G1" fmla="+- 8100 0 0"/>
                <a:gd name="G2" fmla="+- 2700 0 0"/>
                <a:gd name="G3" fmla="+- 9450 0 0"/>
                <a:gd name="G4" fmla="+- 21600 0 8100"/>
                <a:gd name="G5" fmla="+- 21600 0 9450"/>
                <a:gd name="G6" fmla="+- 5400 21600 0"/>
                <a:gd name="G7" fmla="*/ G6 1 2"/>
                <a:gd name="G8" fmla="+- 21600 0 5400"/>
                <a:gd name="G9" fmla="+- 21600 0 2700"/>
                <a:gd name="T0" fmla="*/ G0 w 21600"/>
                <a:gd name="T1" fmla="*/ G0 h 21600"/>
                <a:gd name="T2" fmla="*/ G8 w 21600"/>
                <a:gd name="T3" fmla="*/ G8 h 21600"/>
              </a:gdLst>
              <a:ahLst/>
              <a:cxnLst>
                <a:cxn ang="0">
                  <a:pos x="r" y="vc"/>
                </a:cxn>
                <a:cxn ang="5400000">
                  <a:pos x="hc" y="b"/>
                </a:cxn>
                <a:cxn ang="10800000">
                  <a:pos x="l" y="vc"/>
                </a:cxn>
                <a:cxn ang="16200000">
                  <a:pos x="hc" y="t"/>
                </a:cxn>
              </a:cxnLst>
              <a:rect l="T0" t="T1" r="T2" b="T3"/>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close/>
                </a:path>
              </a:pathLst>
            </a:custGeom>
            <a:gradFill rotWithShape="1">
              <a:gsLst>
                <a:gs pos="0">
                  <a:srgbClr val="969696">
                    <a:gamma/>
                    <a:tint val="33725"/>
                    <a:invGamma/>
                  </a:srgbClr>
                </a:gs>
                <a:gs pos="100000">
                  <a:srgbClr val="969696"/>
                </a:gs>
              </a:gsLst>
              <a:path path="rect">
                <a:fillToRect l="50000" t="50000" r="50000" b="50000"/>
              </a:path>
            </a:gradFill>
            <a:ln w="9525" algn="ctr">
              <a:solidFill>
                <a:schemeClr val="tx1"/>
              </a:solidFill>
              <a:miter lim="800000"/>
              <a:headEnd/>
              <a:tailEnd/>
            </a:ln>
            <a:effectLst>
              <a:outerShdw dist="28398" dir="3806097" algn="ctr" rotWithShape="0">
                <a:srgbClr val="000000">
                  <a:alpha val="50000"/>
                </a:srgbClr>
              </a:outerShdw>
            </a:effectLst>
          </p:spPr>
          <p:txBody>
            <a:bodyPr wrap="none" anchor="ctr"/>
            <a:lstStyle/>
            <a:p>
              <a:pPr>
                <a:defRPr/>
              </a:pPr>
              <a:endParaRPr lang="zh-CN" altLang="en-US">
                <a:latin typeface="Arial" charset="0"/>
              </a:endParaRPr>
            </a:p>
          </p:txBody>
        </p:sp>
        <p:sp>
          <p:nvSpPr>
            <p:cNvPr id="6" name="Text Box 57"/>
            <p:cNvSpPr txBox="1">
              <a:spLocks noChangeArrowheads="1"/>
            </p:cNvSpPr>
            <p:nvPr/>
          </p:nvSpPr>
          <p:spPr bwMode="auto">
            <a:xfrm>
              <a:off x="4209986" y="3213220"/>
              <a:ext cx="787395" cy="800219"/>
            </a:xfrm>
            <a:prstGeom prst="rect">
              <a:avLst/>
            </a:prstGeom>
            <a:noFill/>
            <a:ln w="9525" algn="ctr">
              <a:noFill/>
              <a:miter lim="800000"/>
              <a:headEnd/>
              <a:tailEnd/>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hangingPunct="0"/>
              <a:r>
                <a:rPr lang="zh-CN" altLang="en-US" sz="2300" i="0" spc="50" dirty="0" smtClean="0">
                  <a:ln w="11430"/>
                  <a:gradFill>
                    <a:gsLst>
                      <a:gs pos="25000">
                        <a:schemeClr val="accent2">
                          <a:satMod val="155000"/>
                        </a:schemeClr>
                      </a:gs>
                      <a:gs pos="100000">
                        <a:schemeClr val="accent2">
                          <a:shade val="45000"/>
                          <a:satMod val="165000"/>
                        </a:schemeClr>
                      </a:gs>
                    </a:gsLst>
                    <a:lin ang="5400000"/>
                  </a:gradFill>
                  <a:latin typeface="Haettenschweiler" pitchFamily="34" charset="0"/>
                  <a:ea typeface="微软雅黑" pitchFamily="34" charset="-122"/>
                </a:rPr>
                <a:t>总体</a:t>
              </a:r>
              <a:endParaRPr lang="en-US" altLang="zh-CN" sz="2300" i="0" spc="50" dirty="0" smtClean="0">
                <a:ln w="11430"/>
                <a:gradFill>
                  <a:gsLst>
                    <a:gs pos="25000">
                      <a:schemeClr val="accent2">
                        <a:satMod val="155000"/>
                      </a:schemeClr>
                    </a:gs>
                    <a:gs pos="100000">
                      <a:schemeClr val="accent2">
                        <a:shade val="45000"/>
                        <a:satMod val="165000"/>
                      </a:schemeClr>
                    </a:gs>
                  </a:gsLst>
                  <a:lin ang="5400000"/>
                </a:gradFill>
                <a:latin typeface="Haettenschweiler" pitchFamily="34" charset="0"/>
                <a:ea typeface="微软雅黑" pitchFamily="34" charset="-122"/>
              </a:endParaRPr>
            </a:p>
            <a:p>
              <a:pPr algn="ctr" eaLnBrk="0" hangingPunct="0"/>
              <a:r>
                <a:rPr lang="zh-CN" altLang="en-US" sz="2300" i="0" spc="50" dirty="0" smtClean="0">
                  <a:ln w="11430"/>
                  <a:gradFill>
                    <a:gsLst>
                      <a:gs pos="25000">
                        <a:schemeClr val="accent2">
                          <a:satMod val="155000"/>
                        </a:schemeClr>
                      </a:gs>
                      <a:gs pos="100000">
                        <a:schemeClr val="accent2">
                          <a:shade val="45000"/>
                          <a:satMod val="165000"/>
                        </a:schemeClr>
                      </a:gs>
                    </a:gsLst>
                    <a:lin ang="5400000"/>
                  </a:gradFill>
                  <a:latin typeface="Haettenschweiler" pitchFamily="34" charset="0"/>
                  <a:ea typeface="微软雅黑" pitchFamily="34" charset="-122"/>
                </a:rPr>
                <a:t>原则</a:t>
              </a:r>
              <a:endParaRPr lang="zh-CN" altLang="en-US" sz="2300" i="0" spc="50" dirty="0">
                <a:ln w="11430"/>
                <a:gradFill>
                  <a:gsLst>
                    <a:gs pos="25000">
                      <a:schemeClr val="accent2">
                        <a:satMod val="155000"/>
                      </a:schemeClr>
                    </a:gs>
                    <a:gs pos="100000">
                      <a:schemeClr val="accent2">
                        <a:shade val="45000"/>
                        <a:satMod val="165000"/>
                      </a:schemeClr>
                    </a:gs>
                  </a:gsLst>
                  <a:lin ang="5400000"/>
                </a:gradFill>
                <a:latin typeface="Haettenschweiler" pitchFamily="34" charset="0"/>
                <a:ea typeface="微软雅黑" pitchFamily="34" charset="-122"/>
              </a:endParaRPr>
            </a:p>
          </p:txBody>
        </p:sp>
        <p:sp>
          <p:nvSpPr>
            <p:cNvPr id="7" name="AutoShape 12"/>
            <p:cNvSpPr>
              <a:spLocks noChangeArrowheads="1"/>
            </p:cNvSpPr>
            <p:nvPr/>
          </p:nvSpPr>
          <p:spPr bwMode="gray">
            <a:xfrm>
              <a:off x="395536" y="1427004"/>
              <a:ext cx="3024336" cy="2001996"/>
            </a:xfrm>
            <a:prstGeom prst="roundRect">
              <a:avLst>
                <a:gd name="adj" fmla="val 11505"/>
              </a:avLst>
            </a:prstGeom>
            <a:solidFill>
              <a:srgbClr val="4D4D4D">
                <a:alpha val="5000"/>
              </a:srgbClr>
            </a:solidFill>
            <a:ln w="6350" algn="ctr">
              <a:solidFill>
                <a:schemeClr val="tx1"/>
              </a:solidFill>
              <a:prstDash val="sysDot"/>
              <a:round/>
              <a:headEnd/>
              <a:tailEnd/>
            </a:ln>
            <a:effectLst/>
          </p:spPr>
          <p:txBody>
            <a:bodyPr wrap="none" anchor="ctr"/>
            <a:lstStyle/>
            <a:p>
              <a:endParaRPr lang="zh-CN" altLang="en-US"/>
            </a:p>
          </p:txBody>
        </p:sp>
        <p:sp>
          <p:nvSpPr>
            <p:cNvPr id="8" name="同侧圆角矩形 7"/>
            <p:cNvSpPr/>
            <p:nvPr/>
          </p:nvSpPr>
          <p:spPr>
            <a:xfrm>
              <a:off x="395536" y="1427004"/>
              <a:ext cx="3024336" cy="432048"/>
            </a:xfrm>
            <a:prstGeom prst="round2SameRect">
              <a:avLst>
                <a:gd name="adj1" fmla="val 43650"/>
                <a:gd name="adj2" fmla="val 1153"/>
              </a:avLst>
            </a:prstGeom>
            <a:solidFill>
              <a:schemeClr val="tx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i="0"/>
            </a:p>
          </p:txBody>
        </p:sp>
        <p:sp>
          <p:nvSpPr>
            <p:cNvPr id="9" name="Text Box 57"/>
            <p:cNvSpPr txBox="1">
              <a:spLocks noChangeArrowheads="1"/>
            </p:cNvSpPr>
            <p:nvPr/>
          </p:nvSpPr>
          <p:spPr bwMode="auto">
            <a:xfrm>
              <a:off x="791580" y="1412776"/>
              <a:ext cx="2268252" cy="446276"/>
            </a:xfrm>
            <a:prstGeom prst="rect">
              <a:avLst/>
            </a:prstGeom>
            <a:noFill/>
            <a:ln w="9525" algn="ctr">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hangingPunct="0"/>
              <a:r>
                <a:rPr lang="zh-CN" altLang="en-US" sz="2300" i="0" spc="50" dirty="0" smtClean="0">
                  <a:ln w="11430"/>
                  <a:gradFill>
                    <a:gsLst>
                      <a:gs pos="25000">
                        <a:schemeClr val="accent2">
                          <a:satMod val="155000"/>
                        </a:schemeClr>
                      </a:gs>
                      <a:gs pos="100000">
                        <a:schemeClr val="accent2">
                          <a:shade val="45000"/>
                          <a:satMod val="165000"/>
                        </a:schemeClr>
                      </a:gs>
                    </a:gsLst>
                    <a:lin ang="5400000"/>
                  </a:gradFill>
                  <a:latin typeface="Haettenschweiler" pitchFamily="34" charset="0"/>
                  <a:ea typeface="微软雅黑" pitchFamily="34" charset="-122"/>
                </a:rPr>
                <a:t>一</a:t>
              </a:r>
              <a:endParaRPr lang="zh-CN" altLang="en-US" sz="2300" i="0" spc="50" dirty="0">
                <a:ln w="11430"/>
                <a:gradFill>
                  <a:gsLst>
                    <a:gs pos="25000">
                      <a:schemeClr val="accent2">
                        <a:satMod val="155000"/>
                      </a:schemeClr>
                    </a:gs>
                    <a:gs pos="100000">
                      <a:schemeClr val="accent2">
                        <a:shade val="45000"/>
                        <a:satMod val="165000"/>
                      </a:schemeClr>
                    </a:gs>
                  </a:gsLst>
                  <a:lin ang="5400000"/>
                </a:gradFill>
                <a:latin typeface="Haettenschweiler" pitchFamily="34" charset="0"/>
                <a:ea typeface="微软雅黑" pitchFamily="34" charset="-122"/>
              </a:endParaRPr>
            </a:p>
          </p:txBody>
        </p:sp>
        <p:sp>
          <p:nvSpPr>
            <p:cNvPr id="10" name="Rectangle 30"/>
            <p:cNvSpPr>
              <a:spLocks noChangeArrowheads="1"/>
            </p:cNvSpPr>
            <p:nvPr/>
          </p:nvSpPr>
          <p:spPr bwMode="auto">
            <a:xfrm>
              <a:off x="429166" y="2133426"/>
              <a:ext cx="2948728" cy="682238"/>
            </a:xfrm>
            <a:prstGeom prst="rect">
              <a:avLst/>
            </a:prstGeom>
            <a:noFill/>
            <a:ln w="9525" algn="ctr">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hangingPunct="0">
                <a:lnSpc>
                  <a:spcPts val="2300"/>
                </a:lnSpc>
              </a:pPr>
              <a:r>
                <a:rPr lang="zh-CN" altLang="en-US" sz="2000" i="0" spc="-20" dirty="0" smtClean="0">
                  <a:ln w="11430"/>
                  <a:solidFill>
                    <a:srgbClr val="0033CC"/>
                  </a:solidFill>
                  <a:ea typeface="微软雅黑" pitchFamily="34" charset="-122"/>
                </a:rPr>
                <a:t>明确定位</a:t>
              </a:r>
              <a:endParaRPr lang="en-US" altLang="zh-CN" sz="2000" i="0" spc="-20" dirty="0" smtClean="0">
                <a:ln w="11430"/>
                <a:solidFill>
                  <a:srgbClr val="0033CC"/>
                </a:solidFill>
                <a:ea typeface="微软雅黑" pitchFamily="34" charset="-122"/>
              </a:endParaRPr>
            </a:p>
            <a:p>
              <a:pPr algn="ctr" eaLnBrk="0" hangingPunct="0">
                <a:lnSpc>
                  <a:spcPts val="2300"/>
                </a:lnSpc>
              </a:pPr>
              <a:r>
                <a:rPr lang="zh-CN" altLang="en-US" sz="2000" i="0" spc="-20" dirty="0" smtClean="0">
                  <a:ln w="11430"/>
                  <a:solidFill>
                    <a:srgbClr val="0033CC"/>
                  </a:solidFill>
                  <a:ea typeface="微软雅黑" pitchFamily="34" charset="-122"/>
                </a:rPr>
                <a:t>树立大局意识</a:t>
              </a:r>
            </a:p>
          </p:txBody>
        </p:sp>
        <p:sp>
          <p:nvSpPr>
            <p:cNvPr id="11" name="AutoShape 12"/>
            <p:cNvSpPr>
              <a:spLocks noChangeArrowheads="1"/>
            </p:cNvSpPr>
            <p:nvPr/>
          </p:nvSpPr>
          <p:spPr bwMode="gray">
            <a:xfrm>
              <a:off x="5724128" y="1427004"/>
              <a:ext cx="3024336" cy="2001996"/>
            </a:xfrm>
            <a:prstGeom prst="roundRect">
              <a:avLst>
                <a:gd name="adj" fmla="val 11505"/>
              </a:avLst>
            </a:prstGeom>
            <a:solidFill>
              <a:srgbClr val="4D4D4D">
                <a:alpha val="5000"/>
              </a:srgbClr>
            </a:solidFill>
            <a:ln w="6350" algn="ctr">
              <a:solidFill>
                <a:schemeClr val="tx1"/>
              </a:solidFill>
              <a:prstDash val="sysDot"/>
              <a:round/>
              <a:headEnd/>
              <a:tailEnd/>
            </a:ln>
            <a:effectLst/>
          </p:spPr>
          <p:txBody>
            <a:bodyPr wrap="none" anchor="ctr"/>
            <a:lstStyle/>
            <a:p>
              <a:endParaRPr lang="zh-CN" altLang="en-US"/>
            </a:p>
          </p:txBody>
        </p:sp>
        <p:sp>
          <p:nvSpPr>
            <p:cNvPr id="12" name="同侧圆角矩形 11"/>
            <p:cNvSpPr/>
            <p:nvPr/>
          </p:nvSpPr>
          <p:spPr>
            <a:xfrm>
              <a:off x="5724128" y="1427004"/>
              <a:ext cx="3024336" cy="432048"/>
            </a:xfrm>
            <a:prstGeom prst="round2SameRect">
              <a:avLst>
                <a:gd name="adj1" fmla="val 43650"/>
                <a:gd name="adj2" fmla="val 1153"/>
              </a:avLst>
            </a:prstGeom>
            <a:solidFill>
              <a:schemeClr val="tx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i="0"/>
            </a:p>
          </p:txBody>
        </p:sp>
        <p:sp>
          <p:nvSpPr>
            <p:cNvPr id="13" name="Text Box 57"/>
            <p:cNvSpPr txBox="1">
              <a:spLocks noChangeArrowheads="1"/>
            </p:cNvSpPr>
            <p:nvPr/>
          </p:nvSpPr>
          <p:spPr bwMode="auto">
            <a:xfrm>
              <a:off x="6120172" y="1412776"/>
              <a:ext cx="2268252" cy="446276"/>
            </a:xfrm>
            <a:prstGeom prst="rect">
              <a:avLst/>
            </a:prstGeom>
            <a:noFill/>
            <a:ln w="9525" algn="ctr">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hangingPunct="0"/>
              <a:r>
                <a:rPr lang="zh-CN" altLang="en-US" sz="2300" i="0" spc="50" dirty="0" smtClean="0">
                  <a:ln w="11430"/>
                  <a:gradFill>
                    <a:gsLst>
                      <a:gs pos="25000">
                        <a:schemeClr val="accent2">
                          <a:satMod val="155000"/>
                        </a:schemeClr>
                      </a:gs>
                      <a:gs pos="100000">
                        <a:schemeClr val="accent2">
                          <a:shade val="45000"/>
                          <a:satMod val="165000"/>
                        </a:schemeClr>
                      </a:gs>
                    </a:gsLst>
                    <a:lin ang="5400000"/>
                  </a:gradFill>
                  <a:latin typeface="Haettenschweiler" pitchFamily="34" charset="0"/>
                  <a:ea typeface="微软雅黑" pitchFamily="34" charset="-122"/>
                </a:rPr>
                <a:t>二</a:t>
              </a:r>
              <a:endParaRPr lang="zh-CN" altLang="en-US" sz="2300" i="0" spc="50" dirty="0">
                <a:ln w="11430"/>
                <a:gradFill>
                  <a:gsLst>
                    <a:gs pos="25000">
                      <a:schemeClr val="accent2">
                        <a:satMod val="155000"/>
                      </a:schemeClr>
                    </a:gs>
                    <a:gs pos="100000">
                      <a:schemeClr val="accent2">
                        <a:shade val="45000"/>
                        <a:satMod val="165000"/>
                      </a:schemeClr>
                    </a:gs>
                  </a:gsLst>
                  <a:lin ang="5400000"/>
                </a:gradFill>
                <a:latin typeface="Haettenschweiler" pitchFamily="34" charset="0"/>
                <a:ea typeface="微软雅黑" pitchFamily="34" charset="-122"/>
              </a:endParaRPr>
            </a:p>
          </p:txBody>
        </p:sp>
        <p:sp>
          <p:nvSpPr>
            <p:cNvPr id="15" name="AutoShape 12"/>
            <p:cNvSpPr>
              <a:spLocks noChangeArrowheads="1"/>
            </p:cNvSpPr>
            <p:nvPr/>
          </p:nvSpPr>
          <p:spPr bwMode="gray">
            <a:xfrm>
              <a:off x="395536" y="4149080"/>
              <a:ext cx="3024336" cy="1994564"/>
            </a:xfrm>
            <a:prstGeom prst="roundRect">
              <a:avLst>
                <a:gd name="adj" fmla="val 11505"/>
              </a:avLst>
            </a:prstGeom>
            <a:solidFill>
              <a:srgbClr val="4D4D4D">
                <a:alpha val="5000"/>
              </a:srgbClr>
            </a:solidFill>
            <a:ln w="6350" algn="ctr">
              <a:solidFill>
                <a:schemeClr val="tx1"/>
              </a:solidFill>
              <a:prstDash val="sysDot"/>
              <a:round/>
              <a:headEnd/>
              <a:tailEnd/>
            </a:ln>
            <a:effectLst/>
          </p:spPr>
          <p:txBody>
            <a:bodyPr wrap="none" anchor="ctr"/>
            <a:lstStyle/>
            <a:p>
              <a:pPr algn="ctr" eaLnBrk="0" hangingPunct="0">
                <a:lnSpc>
                  <a:spcPts val="2300"/>
                </a:lnSpc>
              </a:pPr>
              <a:r>
                <a:rPr lang="zh-CN" altLang="en-US" sz="2000" i="0" spc="-20" dirty="0" smtClean="0">
                  <a:ln w="11430"/>
                  <a:solidFill>
                    <a:srgbClr val="0033CC"/>
                  </a:solidFill>
                  <a:ea typeface="微软雅黑" pitchFamily="34" charset="-122"/>
                </a:rPr>
                <a:t>坚持“特”“新”“全”</a:t>
              </a:r>
              <a:endParaRPr lang="en-US" altLang="zh-CN" sz="2000" i="0" spc="-20" dirty="0" smtClean="0">
                <a:ln w="11430"/>
                <a:solidFill>
                  <a:srgbClr val="0033CC"/>
                </a:solidFill>
                <a:ea typeface="微软雅黑" pitchFamily="34" charset="-122"/>
              </a:endParaRPr>
            </a:p>
            <a:p>
              <a:pPr algn="ctr" eaLnBrk="0" hangingPunct="0">
                <a:lnSpc>
                  <a:spcPts val="2300"/>
                </a:lnSpc>
              </a:pPr>
              <a:r>
                <a:rPr lang="zh-CN" altLang="en-US" sz="2000" i="0" spc="-20" dirty="0" smtClean="0">
                  <a:ln w="11430"/>
                  <a:solidFill>
                    <a:srgbClr val="0033CC"/>
                  </a:solidFill>
                  <a:ea typeface="微软雅黑" pitchFamily="34" charset="-122"/>
                </a:rPr>
                <a:t>的选题原则</a:t>
              </a:r>
              <a:endParaRPr lang="zh-CN" altLang="en-US" sz="2000" i="0" spc="-20" dirty="0">
                <a:ln w="11430"/>
                <a:solidFill>
                  <a:srgbClr val="0033CC"/>
                </a:solidFill>
                <a:ea typeface="微软雅黑" pitchFamily="34" charset="-122"/>
              </a:endParaRPr>
            </a:p>
          </p:txBody>
        </p:sp>
        <p:sp>
          <p:nvSpPr>
            <p:cNvPr id="16" name="同侧圆角矩形 15"/>
            <p:cNvSpPr/>
            <p:nvPr/>
          </p:nvSpPr>
          <p:spPr>
            <a:xfrm>
              <a:off x="395536" y="4149080"/>
              <a:ext cx="3024336" cy="432048"/>
            </a:xfrm>
            <a:prstGeom prst="round2SameRect">
              <a:avLst>
                <a:gd name="adj1" fmla="val 43650"/>
                <a:gd name="adj2" fmla="val 1153"/>
              </a:avLst>
            </a:prstGeom>
            <a:solidFill>
              <a:schemeClr val="tx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i="0"/>
            </a:p>
          </p:txBody>
        </p:sp>
        <p:sp>
          <p:nvSpPr>
            <p:cNvPr id="17" name="Text Box 57"/>
            <p:cNvSpPr txBox="1">
              <a:spLocks noChangeArrowheads="1"/>
            </p:cNvSpPr>
            <p:nvPr/>
          </p:nvSpPr>
          <p:spPr bwMode="auto">
            <a:xfrm>
              <a:off x="791580" y="4134852"/>
              <a:ext cx="2268252" cy="446276"/>
            </a:xfrm>
            <a:prstGeom prst="rect">
              <a:avLst/>
            </a:prstGeom>
            <a:noFill/>
            <a:ln w="9525" algn="ctr">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hangingPunct="0"/>
              <a:r>
                <a:rPr lang="zh-CN" altLang="en-US" sz="2300" i="0" spc="50" dirty="0" smtClean="0">
                  <a:ln w="11430"/>
                  <a:gradFill>
                    <a:gsLst>
                      <a:gs pos="25000">
                        <a:schemeClr val="accent2">
                          <a:satMod val="155000"/>
                        </a:schemeClr>
                      </a:gs>
                      <a:gs pos="100000">
                        <a:schemeClr val="accent2">
                          <a:shade val="45000"/>
                          <a:satMod val="165000"/>
                        </a:schemeClr>
                      </a:gs>
                    </a:gsLst>
                    <a:lin ang="5400000"/>
                  </a:gradFill>
                  <a:latin typeface="Haettenschweiler" pitchFamily="34" charset="0"/>
                  <a:ea typeface="微软雅黑" pitchFamily="34" charset="-122"/>
                </a:rPr>
                <a:t>三</a:t>
              </a:r>
              <a:endParaRPr lang="zh-CN" altLang="en-US" sz="2300" i="0" spc="50" dirty="0">
                <a:ln w="11430"/>
                <a:gradFill>
                  <a:gsLst>
                    <a:gs pos="25000">
                      <a:schemeClr val="accent2">
                        <a:satMod val="155000"/>
                      </a:schemeClr>
                    </a:gs>
                    <a:gs pos="100000">
                      <a:schemeClr val="accent2">
                        <a:shade val="45000"/>
                        <a:satMod val="165000"/>
                      </a:schemeClr>
                    </a:gs>
                  </a:gsLst>
                  <a:lin ang="5400000"/>
                </a:gradFill>
                <a:latin typeface="Haettenschweiler" pitchFamily="34" charset="0"/>
                <a:ea typeface="微软雅黑" pitchFamily="34" charset="-122"/>
              </a:endParaRPr>
            </a:p>
          </p:txBody>
        </p:sp>
        <p:sp>
          <p:nvSpPr>
            <p:cNvPr id="18" name="Rectangle 30"/>
            <p:cNvSpPr>
              <a:spLocks noChangeArrowheads="1"/>
            </p:cNvSpPr>
            <p:nvPr/>
          </p:nvSpPr>
          <p:spPr bwMode="auto">
            <a:xfrm>
              <a:off x="428596" y="4572008"/>
              <a:ext cx="2948728" cy="367665"/>
            </a:xfrm>
            <a:prstGeom prst="rect">
              <a:avLst/>
            </a:prstGeom>
            <a:noFill/>
            <a:ln w="9525" algn="ctr">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eaLnBrk="0" hangingPunct="0">
                <a:lnSpc>
                  <a:spcPts val="2300"/>
                </a:lnSpc>
              </a:pPr>
              <a:endParaRPr lang="zh-CN" altLang="en-US" i="0" spc="-20" dirty="0" smtClean="0">
                <a:ln w="11430"/>
                <a:solidFill>
                  <a:srgbClr val="0033CC"/>
                </a:solidFill>
                <a:ea typeface="微软雅黑" pitchFamily="34" charset="-122"/>
              </a:endParaRPr>
            </a:p>
          </p:txBody>
        </p:sp>
        <p:sp>
          <p:nvSpPr>
            <p:cNvPr id="22" name="Rectangle 30"/>
            <p:cNvSpPr>
              <a:spLocks noChangeArrowheads="1"/>
            </p:cNvSpPr>
            <p:nvPr/>
          </p:nvSpPr>
          <p:spPr bwMode="auto">
            <a:xfrm>
              <a:off x="5757758" y="2277442"/>
              <a:ext cx="2857520" cy="682238"/>
            </a:xfrm>
            <a:prstGeom prst="rect">
              <a:avLst/>
            </a:prstGeom>
            <a:noFill/>
            <a:ln w="9525" algn="ctr">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hangingPunct="0">
                <a:lnSpc>
                  <a:spcPts val="2300"/>
                </a:lnSpc>
              </a:pPr>
              <a:r>
                <a:rPr lang="zh-CN" altLang="en-US" sz="2000" i="0" spc="-20" dirty="0" smtClean="0">
                  <a:ln w="11430"/>
                  <a:solidFill>
                    <a:srgbClr val="0033CC"/>
                  </a:solidFill>
                  <a:ea typeface="微软雅黑" pitchFamily="34" charset="-122"/>
                </a:rPr>
                <a:t>   树立以“我”为主</a:t>
              </a:r>
              <a:endParaRPr lang="en-US" altLang="zh-CN" sz="2000" i="0" spc="-20" dirty="0" smtClean="0">
                <a:ln w="11430"/>
                <a:solidFill>
                  <a:srgbClr val="0033CC"/>
                </a:solidFill>
                <a:ea typeface="微软雅黑" pitchFamily="34" charset="-122"/>
              </a:endParaRPr>
            </a:p>
            <a:p>
              <a:pPr algn="ctr" eaLnBrk="0" hangingPunct="0">
                <a:lnSpc>
                  <a:spcPts val="2300"/>
                </a:lnSpc>
              </a:pPr>
              <a:r>
                <a:rPr lang="zh-CN" altLang="en-US" sz="2000" i="0" spc="-20" dirty="0" smtClean="0">
                  <a:ln w="11430"/>
                  <a:solidFill>
                    <a:srgbClr val="0033CC"/>
                  </a:solidFill>
                  <a:ea typeface="微软雅黑" pitchFamily="34" charset="-122"/>
                </a:rPr>
                <a:t>的观念</a:t>
              </a:r>
              <a:endParaRPr lang="zh-CN" altLang="en-US" sz="2000" i="0" spc="-40" dirty="0" smtClean="0">
                <a:ln w="11430"/>
                <a:solidFill>
                  <a:srgbClr val="0033CC"/>
                </a:solidFill>
                <a:ea typeface="微软雅黑" pitchFamily="34" charset="-122"/>
              </a:endParaRPr>
            </a:p>
          </p:txBody>
        </p:sp>
      </p:grpSp>
      <p:pic>
        <p:nvPicPr>
          <p:cNvPr id="25" name="Picture 3" descr="E:\2010临时工作\QQ截图未命名.png"/>
          <p:cNvPicPr>
            <a:picLocks noChangeAspect="1" noChangeArrowheads="1"/>
          </p:cNvPicPr>
          <p:nvPr/>
        </p:nvPicPr>
        <p:blipFill>
          <a:blip r:embed="rId2" cstate="print"/>
          <a:srcRect/>
          <a:stretch>
            <a:fillRect/>
          </a:stretch>
        </p:blipFill>
        <p:spPr bwMode="auto">
          <a:xfrm>
            <a:off x="7884368" y="188640"/>
            <a:ext cx="1008112" cy="1018006"/>
          </a:xfrm>
          <a:prstGeom prst="ellipse">
            <a:avLst/>
          </a:prstGeom>
          <a:ln w="3175"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3" name="AutoShape 12"/>
          <p:cNvSpPr>
            <a:spLocks noChangeArrowheads="1"/>
          </p:cNvSpPr>
          <p:nvPr/>
        </p:nvSpPr>
        <p:spPr bwMode="gray">
          <a:xfrm>
            <a:off x="5868144" y="4365104"/>
            <a:ext cx="3024336" cy="1994564"/>
          </a:xfrm>
          <a:prstGeom prst="roundRect">
            <a:avLst>
              <a:gd name="adj" fmla="val 11505"/>
            </a:avLst>
          </a:prstGeom>
          <a:solidFill>
            <a:srgbClr val="4D4D4D">
              <a:alpha val="5000"/>
            </a:srgbClr>
          </a:solidFill>
          <a:ln w="6350" algn="ctr">
            <a:solidFill>
              <a:schemeClr val="tx1"/>
            </a:solidFill>
            <a:prstDash val="sysDot"/>
            <a:round/>
            <a:headEnd/>
            <a:tailEnd/>
          </a:ln>
          <a:effectLst/>
        </p:spPr>
        <p:txBody>
          <a:bodyPr wrap="none" anchor="ctr"/>
          <a:lstStyle/>
          <a:p>
            <a:pPr algn="ctr" eaLnBrk="0" hangingPunct="0">
              <a:lnSpc>
                <a:spcPts val="2300"/>
              </a:lnSpc>
            </a:pPr>
            <a:r>
              <a:rPr lang="zh-CN" altLang="en-US" sz="2000" i="0" spc="-20" dirty="0" smtClean="0">
                <a:ln w="11430"/>
                <a:solidFill>
                  <a:srgbClr val="0033CC"/>
                </a:solidFill>
                <a:ea typeface="微软雅黑" pitchFamily="34" charset="-122"/>
              </a:rPr>
              <a:t>控制稿件规模</a:t>
            </a:r>
            <a:endParaRPr lang="zh-CN" altLang="en-US" sz="2000" i="0" spc="-20" dirty="0">
              <a:ln w="11430"/>
              <a:solidFill>
                <a:srgbClr val="0033CC"/>
              </a:solidFill>
              <a:ea typeface="微软雅黑" pitchFamily="34" charset="-122"/>
            </a:endParaRPr>
          </a:p>
        </p:txBody>
      </p:sp>
      <p:sp>
        <p:nvSpPr>
          <p:cNvPr id="26" name="同侧圆角矩形 25"/>
          <p:cNvSpPr/>
          <p:nvPr/>
        </p:nvSpPr>
        <p:spPr>
          <a:xfrm>
            <a:off x="5868144" y="4365104"/>
            <a:ext cx="3024336" cy="432048"/>
          </a:xfrm>
          <a:prstGeom prst="round2SameRect">
            <a:avLst>
              <a:gd name="adj1" fmla="val 43650"/>
              <a:gd name="adj2" fmla="val 1153"/>
            </a:avLst>
          </a:prstGeom>
          <a:solidFill>
            <a:schemeClr val="tx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i="0"/>
          </a:p>
        </p:txBody>
      </p:sp>
      <p:sp>
        <p:nvSpPr>
          <p:cNvPr id="27" name="Text Box 57"/>
          <p:cNvSpPr txBox="1">
            <a:spLocks noChangeArrowheads="1"/>
          </p:cNvSpPr>
          <p:nvPr/>
        </p:nvSpPr>
        <p:spPr bwMode="auto">
          <a:xfrm>
            <a:off x="6264188" y="4350876"/>
            <a:ext cx="2268252" cy="446276"/>
          </a:xfrm>
          <a:prstGeom prst="rect">
            <a:avLst/>
          </a:prstGeom>
          <a:noFill/>
          <a:ln w="9525" algn="ctr">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hangingPunct="0"/>
            <a:r>
              <a:rPr lang="zh-CN" altLang="en-US" sz="2300" i="0" spc="50" dirty="0" smtClean="0">
                <a:ln w="11430"/>
                <a:gradFill>
                  <a:gsLst>
                    <a:gs pos="25000">
                      <a:schemeClr val="accent2">
                        <a:satMod val="155000"/>
                      </a:schemeClr>
                    </a:gs>
                    <a:gs pos="100000">
                      <a:schemeClr val="accent2">
                        <a:shade val="45000"/>
                        <a:satMod val="165000"/>
                      </a:schemeClr>
                    </a:gs>
                  </a:gsLst>
                  <a:lin ang="5400000"/>
                </a:gradFill>
                <a:latin typeface="Haettenschweiler" pitchFamily="34" charset="0"/>
                <a:ea typeface="微软雅黑" pitchFamily="34" charset="-122"/>
              </a:rPr>
              <a:t>四</a:t>
            </a:r>
            <a:endParaRPr lang="zh-CN" altLang="en-US" sz="2300" i="0" spc="50" dirty="0">
              <a:ln w="11430"/>
              <a:gradFill>
                <a:gsLst>
                  <a:gs pos="25000">
                    <a:schemeClr val="accent2">
                      <a:satMod val="155000"/>
                    </a:schemeClr>
                  </a:gs>
                  <a:gs pos="100000">
                    <a:schemeClr val="accent2">
                      <a:shade val="45000"/>
                      <a:satMod val="165000"/>
                    </a:schemeClr>
                  </a:gs>
                </a:gsLst>
                <a:lin ang="5400000"/>
              </a:gradFill>
              <a:latin typeface="Haettenschweiler" pitchFamily="34" charset="0"/>
              <a:ea typeface="微软雅黑" pitchFamily="34" charset="-122"/>
            </a:endParaRPr>
          </a:p>
        </p:txBody>
      </p:sp>
      <p:sp>
        <p:nvSpPr>
          <p:cNvPr id="28" name="Text Box 18"/>
          <p:cNvSpPr txBox="1">
            <a:spLocks noChangeArrowheads="1"/>
          </p:cNvSpPr>
          <p:nvPr/>
        </p:nvSpPr>
        <p:spPr bwMode="auto">
          <a:xfrm>
            <a:off x="0" y="116632"/>
            <a:ext cx="7273106" cy="584775"/>
          </a:xfrm>
          <a:prstGeom prst="rect">
            <a:avLst/>
          </a:prstGeom>
          <a:noFill/>
          <a:ln w="9525" algn="ctr">
            <a:noFill/>
            <a:miter lim="800000"/>
            <a:headEnd/>
            <a:tailEnd/>
          </a:ln>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defRPr/>
            </a:pPr>
            <a:r>
              <a:rPr lang="zh-CN" altLang="en-US" sz="3200" i="0" dirty="0" smtClean="0">
                <a:ln w="11430"/>
                <a:solidFill>
                  <a:srgbClr val="0033CC"/>
                </a:solidFill>
                <a:effectLst>
                  <a:outerShdw blurRad="50800" dist="38100" dir="2700000" algn="tl" rotWithShape="0">
                    <a:prstClr val="black">
                      <a:alpha val="40000"/>
                    </a:prstClr>
                  </a:outerShdw>
                </a:effectLst>
                <a:latin typeface="微软雅黑" pitchFamily="34" charset="-122"/>
                <a:ea typeface="微软雅黑" pitchFamily="34" charset="-122"/>
              </a:rPr>
              <a:t>  二、大事记内容选取</a:t>
            </a:r>
            <a:endParaRPr lang="zh-CN" altLang="en-US" sz="3200" i="0" dirty="0">
              <a:ln w="11430"/>
              <a:solidFill>
                <a:srgbClr val="0033CC"/>
              </a:solidFill>
              <a:effectLst>
                <a:outerShdw blurRad="50800" dist="38100" dir="2700000" algn="tl" rotWithShape="0">
                  <a:prstClr val="black">
                    <a:alpha val="40000"/>
                  </a:prstClr>
                </a:outerShdw>
              </a:effectLst>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p:cNvSpPr>
            <a:spLocks noChangeArrowheads="1"/>
          </p:cNvSpPr>
          <p:nvPr/>
        </p:nvSpPr>
        <p:spPr bwMode="gray">
          <a:xfrm>
            <a:off x="1691681" y="3197586"/>
            <a:ext cx="6840760" cy="2376264"/>
          </a:xfrm>
          <a:prstGeom prst="rect">
            <a:avLst/>
          </a:prstGeom>
          <a:solidFill>
            <a:schemeClr val="accent4">
              <a:lumMod val="40000"/>
              <a:lumOff val="60000"/>
            </a:schemeClr>
          </a:solidFill>
          <a:ln w="12700" algn="ctr">
            <a:noFill/>
            <a:prstDash val="dash"/>
            <a:miter lim="800000"/>
            <a:headEnd/>
            <a:tailEnd/>
          </a:ln>
          <a:effectLst/>
        </p:spPr>
        <p:txBody>
          <a:bodyPr wrap="none" anchor="ctr"/>
          <a:lstStyle/>
          <a:p>
            <a:endParaRPr lang="zh-CN" altLang="en-US" i="0" dirty="0"/>
          </a:p>
        </p:txBody>
      </p:sp>
      <p:sp>
        <p:nvSpPr>
          <p:cNvPr id="9" name="Rectangle 3"/>
          <p:cNvSpPr>
            <a:spLocks noChangeArrowheads="1"/>
          </p:cNvSpPr>
          <p:nvPr/>
        </p:nvSpPr>
        <p:spPr bwMode="gray">
          <a:xfrm>
            <a:off x="1835696" y="1412776"/>
            <a:ext cx="6696745" cy="1784810"/>
          </a:xfrm>
          <a:prstGeom prst="rect">
            <a:avLst/>
          </a:prstGeom>
          <a:solidFill>
            <a:srgbClr val="DDDDDD"/>
          </a:solidFill>
          <a:ln w="12700" algn="ctr">
            <a:noFill/>
            <a:prstDash val="dash"/>
            <a:miter lim="800000"/>
            <a:headEnd/>
            <a:tailEnd/>
          </a:ln>
          <a:effectLst/>
        </p:spPr>
        <p:txBody>
          <a:bodyPr wrap="none" anchor="ctr"/>
          <a:lstStyle/>
          <a:p>
            <a:endParaRPr lang="zh-CN" altLang="en-US" i="0" dirty="0"/>
          </a:p>
        </p:txBody>
      </p:sp>
      <p:sp>
        <p:nvSpPr>
          <p:cNvPr id="6" name="Rectangle 174"/>
          <p:cNvSpPr>
            <a:spLocks noChangeArrowheads="1"/>
          </p:cNvSpPr>
          <p:nvPr/>
        </p:nvSpPr>
        <p:spPr bwMode="gray">
          <a:xfrm>
            <a:off x="467545" y="1412776"/>
            <a:ext cx="1407670" cy="4161074"/>
          </a:xfrm>
          <a:prstGeom prst="rect">
            <a:avLst/>
          </a:prstGeom>
          <a:solidFill>
            <a:schemeClr val="tx2">
              <a:lumMod val="40000"/>
              <a:lumOff val="60000"/>
            </a:schemeClr>
          </a:solidFill>
          <a:ln w="12700" algn="ctr">
            <a:noFill/>
            <a:prstDash val="dash"/>
            <a:miter lim="800000"/>
            <a:headEnd/>
            <a:tailEnd/>
          </a:ln>
          <a:effectLst/>
        </p:spPr>
        <p:txBody>
          <a:bodyPr wrap="none" anchor="ctr"/>
          <a:lstStyle/>
          <a:p>
            <a:endParaRPr lang="zh-CN" altLang="en-US"/>
          </a:p>
        </p:txBody>
      </p:sp>
      <p:sp>
        <p:nvSpPr>
          <p:cNvPr id="7" name="Rectangle 16"/>
          <p:cNvSpPr>
            <a:spLocks noChangeArrowheads="1"/>
          </p:cNvSpPr>
          <p:nvPr/>
        </p:nvSpPr>
        <p:spPr bwMode="gray">
          <a:xfrm>
            <a:off x="539552" y="1412776"/>
            <a:ext cx="1359594" cy="4555093"/>
          </a:xfrm>
          <a:prstGeom prst="rect">
            <a:avLst/>
          </a:prstGeom>
          <a:noFill/>
          <a:ln w="9525" algn="ctr">
            <a:noFill/>
            <a:miter lim="800000"/>
            <a:headEnd/>
            <a:tailEnd/>
          </a:ln>
          <a:effectLst/>
        </p:spPr>
        <p:txBody>
          <a:bodyPr wrap="square">
            <a:spAutoFit/>
          </a:bodyPr>
          <a:lstStyle/>
          <a:p>
            <a:pPr algn="ctr" eaLnBrk="0" hangingPunct="0">
              <a:lnSpc>
                <a:spcPct val="200000"/>
              </a:lnSpc>
              <a:defRPr/>
            </a:pPr>
            <a:r>
              <a:rPr lang="zh-CN" altLang="en-US" sz="2600" b="0" i="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itchFamily="34" charset="-122"/>
                <a:ea typeface="微软雅黑" pitchFamily="34" charset="-122"/>
              </a:rPr>
              <a:t>明   确</a:t>
            </a:r>
            <a:endParaRPr lang="en-US" altLang="zh-CN" sz="2600" b="0" i="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itchFamily="34" charset="-122"/>
              <a:ea typeface="微软雅黑" pitchFamily="34" charset="-122"/>
            </a:endParaRPr>
          </a:p>
          <a:p>
            <a:pPr algn="ctr" eaLnBrk="0" hangingPunct="0">
              <a:lnSpc>
                <a:spcPct val="200000"/>
              </a:lnSpc>
              <a:defRPr/>
            </a:pPr>
            <a:r>
              <a:rPr lang="zh-CN" altLang="en-US" sz="2600" b="0" i="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itchFamily="34" charset="-122"/>
                <a:ea typeface="微软雅黑" pitchFamily="34" charset="-122"/>
              </a:rPr>
              <a:t>定   位</a:t>
            </a:r>
            <a:endParaRPr lang="en-US" altLang="zh-CN" sz="2600" b="0" i="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itchFamily="34" charset="-122"/>
              <a:ea typeface="微软雅黑" pitchFamily="34" charset="-122"/>
            </a:endParaRPr>
          </a:p>
          <a:p>
            <a:pPr algn="ctr" eaLnBrk="0" hangingPunct="0">
              <a:lnSpc>
                <a:spcPct val="200000"/>
              </a:lnSpc>
              <a:defRPr/>
            </a:pPr>
            <a:r>
              <a:rPr lang="zh-CN" altLang="en-US" sz="2600" b="0" i="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itchFamily="34" charset="-122"/>
                <a:ea typeface="微软雅黑" pitchFamily="34" charset="-122"/>
              </a:rPr>
              <a:t>树  立大  局</a:t>
            </a:r>
            <a:endParaRPr lang="en-US" altLang="zh-CN" sz="2600" b="0" i="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itchFamily="34" charset="-122"/>
              <a:ea typeface="微软雅黑" pitchFamily="34" charset="-122"/>
            </a:endParaRPr>
          </a:p>
          <a:p>
            <a:pPr algn="ctr" eaLnBrk="0" hangingPunct="0">
              <a:lnSpc>
                <a:spcPct val="200000"/>
              </a:lnSpc>
              <a:defRPr/>
            </a:pPr>
            <a:r>
              <a:rPr lang="zh-CN" altLang="en-US" sz="2600" b="0" i="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itchFamily="34" charset="-122"/>
                <a:ea typeface="微软雅黑" pitchFamily="34" charset="-122"/>
              </a:rPr>
              <a:t>意   识</a:t>
            </a:r>
            <a:endParaRPr lang="en-US" altLang="zh-CN" sz="2600" b="0" i="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itchFamily="34" charset="-122"/>
              <a:ea typeface="微软雅黑" pitchFamily="34" charset="-122"/>
            </a:endParaRPr>
          </a:p>
          <a:p>
            <a:pPr algn="ctr" eaLnBrk="0" hangingPunct="0">
              <a:lnSpc>
                <a:spcPts val="3600"/>
              </a:lnSpc>
              <a:defRPr/>
            </a:pPr>
            <a:endParaRPr lang="en-US" altLang="zh-CN" sz="2600" b="0" i="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itchFamily="34" charset="-122"/>
              <a:ea typeface="微软雅黑" pitchFamily="34" charset="-122"/>
            </a:endParaRPr>
          </a:p>
        </p:txBody>
      </p:sp>
      <p:sp>
        <p:nvSpPr>
          <p:cNvPr id="8" name="TextBox 7"/>
          <p:cNvSpPr txBox="1"/>
          <p:nvPr/>
        </p:nvSpPr>
        <p:spPr bwMode="auto">
          <a:xfrm>
            <a:off x="1907704" y="1484784"/>
            <a:ext cx="6336704" cy="416011"/>
          </a:xfrm>
          <a:prstGeom prst="rect">
            <a:avLst/>
          </a:prstGeom>
          <a:noFill/>
          <a:ln w="9525">
            <a:noFill/>
            <a:miter lim="800000"/>
            <a:headEnd/>
            <a:tailEnd/>
          </a:ln>
        </p:spPr>
        <p:txBody>
          <a:bodyPr wrap="square" rtlCol="0">
            <a:spAutoFit/>
          </a:bodyPr>
          <a:lstStyle/>
          <a:p>
            <a:pPr eaLnBrk="0" hangingPunct="0">
              <a:lnSpc>
                <a:spcPct val="150000"/>
              </a:lnSpc>
            </a:pPr>
            <a:endParaRPr lang="zh-CN" altLang="en-US" sz="1600" i="0" dirty="0" smtClean="0">
              <a:latin typeface="Arial" pitchFamily="34" charset="0"/>
              <a:ea typeface="宋体" pitchFamily="2" charset="-122"/>
            </a:endParaRPr>
          </a:p>
        </p:txBody>
      </p:sp>
      <p:sp>
        <p:nvSpPr>
          <p:cNvPr id="13" name="TextBox 12"/>
          <p:cNvSpPr txBox="1"/>
          <p:nvPr/>
        </p:nvSpPr>
        <p:spPr bwMode="auto">
          <a:xfrm>
            <a:off x="1835696" y="1412776"/>
            <a:ext cx="6552728" cy="2862322"/>
          </a:xfrm>
          <a:prstGeom prst="rect">
            <a:avLst/>
          </a:prstGeom>
          <a:noFill/>
          <a:ln w="9525">
            <a:noFill/>
            <a:miter lim="800000"/>
            <a:headEnd/>
            <a:tailEnd/>
          </a:ln>
        </p:spPr>
        <p:txBody>
          <a:bodyPr wrap="square" rtlCol="0">
            <a:spAutoFit/>
          </a:bodyPr>
          <a:lstStyle/>
          <a:p>
            <a:pPr>
              <a:lnSpc>
                <a:spcPct val="150000"/>
              </a:lnSpc>
            </a:pPr>
            <a:r>
              <a:rPr lang="zh-CN" altLang="en-US" sz="2300" i="0" dirty="0" smtClean="0">
                <a:solidFill>
                  <a:schemeClr val="accent1"/>
                </a:solidFill>
                <a:latin typeface="方正姚体" pitchFamily="2" charset="-122"/>
                <a:ea typeface="方正姚体" pitchFamily="2" charset="-122"/>
              </a:rPr>
              <a:t>   北京教育年鉴</a:t>
            </a:r>
            <a:r>
              <a:rPr lang="zh-CN" altLang="en-US" sz="2300" i="0" dirty="0" smtClean="0">
                <a:latin typeface="方正姚体" pitchFamily="2" charset="-122"/>
                <a:ea typeface="方正姚体" pitchFamily="2" charset="-122"/>
              </a:rPr>
              <a:t>定位：站在全教育系统的角度</a:t>
            </a:r>
            <a:endParaRPr lang="en-US" altLang="zh-CN" sz="2300" i="0" dirty="0" smtClean="0">
              <a:latin typeface="方正姚体" pitchFamily="2" charset="-122"/>
              <a:ea typeface="方正姚体" pitchFamily="2" charset="-122"/>
            </a:endParaRPr>
          </a:p>
          <a:p>
            <a:pPr>
              <a:lnSpc>
                <a:spcPct val="150000"/>
              </a:lnSpc>
            </a:pPr>
            <a:r>
              <a:rPr lang="en-US" altLang="zh-CN" sz="2300" i="0" dirty="0" smtClean="0">
                <a:latin typeface="方正姚体" pitchFamily="2" charset="-122"/>
                <a:ea typeface="方正姚体" pitchFamily="2" charset="-122"/>
              </a:rPr>
              <a:t>        </a:t>
            </a:r>
            <a:r>
              <a:rPr lang="zh-CN" altLang="en-US" sz="2300" i="0" dirty="0" smtClean="0">
                <a:latin typeface="方正姚体" pitchFamily="2" charset="-122"/>
                <a:ea typeface="方正姚体" pitchFamily="2" charset="-122"/>
              </a:rPr>
              <a:t>选取</a:t>
            </a:r>
            <a:r>
              <a:rPr lang="zh-CN" altLang="en-US" sz="2300" i="0" dirty="0" smtClean="0">
                <a:solidFill>
                  <a:schemeClr val="accent2"/>
                </a:solidFill>
                <a:latin typeface="方正姚体" pitchFamily="2" charset="-122"/>
                <a:ea typeface="方正姚体" pitchFamily="2" charset="-122"/>
              </a:rPr>
              <a:t>收录</a:t>
            </a:r>
            <a:r>
              <a:rPr lang="zh-CN" altLang="en-US" sz="2300" i="0" dirty="0" smtClean="0">
                <a:latin typeface="方正姚体" pitchFamily="2" charset="-122"/>
                <a:ea typeface="方正姚体" pitchFamily="2" charset="-122"/>
              </a:rPr>
              <a:t>内容</a:t>
            </a:r>
            <a:endParaRPr lang="en-US" altLang="zh-CN" sz="2300" i="0" dirty="0" smtClean="0">
              <a:solidFill>
                <a:schemeClr val="accent1"/>
              </a:solidFill>
              <a:latin typeface="方正姚体" pitchFamily="2" charset="-122"/>
              <a:ea typeface="方正姚体" pitchFamily="2" charset="-122"/>
            </a:endParaRPr>
          </a:p>
          <a:p>
            <a:pPr>
              <a:lnSpc>
                <a:spcPct val="150000"/>
              </a:lnSpc>
            </a:pPr>
            <a:r>
              <a:rPr lang="zh-CN" altLang="en-US" sz="2300" i="0" dirty="0" smtClean="0">
                <a:solidFill>
                  <a:schemeClr val="accent1"/>
                </a:solidFill>
                <a:latin typeface="方正姚体" pitchFamily="2" charset="-122"/>
                <a:ea typeface="方正姚体" pitchFamily="2" charset="-122"/>
              </a:rPr>
              <a:t>   北京年鉴</a:t>
            </a:r>
            <a:r>
              <a:rPr lang="zh-CN" altLang="en-US" sz="2300" i="0" dirty="0" smtClean="0">
                <a:latin typeface="方正姚体" pitchFamily="2" charset="-122"/>
                <a:ea typeface="方正姚体" pitchFamily="2" charset="-122"/>
              </a:rPr>
              <a:t>定位：站在全市的角度选取</a:t>
            </a:r>
            <a:r>
              <a:rPr lang="zh-CN" altLang="en-US" sz="2300" i="0" dirty="0" smtClean="0">
                <a:solidFill>
                  <a:schemeClr val="accent2"/>
                </a:solidFill>
                <a:latin typeface="方正姚体" pitchFamily="2" charset="-122"/>
                <a:ea typeface="方正姚体" pitchFamily="2" charset="-122"/>
              </a:rPr>
              <a:t>报送</a:t>
            </a:r>
            <a:r>
              <a:rPr lang="zh-CN" altLang="en-US" sz="2300" i="0" dirty="0" smtClean="0">
                <a:latin typeface="方正姚体" pitchFamily="2" charset="-122"/>
                <a:ea typeface="方正姚体" pitchFamily="2" charset="-122"/>
              </a:rPr>
              <a:t>内容</a:t>
            </a:r>
            <a:endParaRPr lang="en-US" altLang="zh-CN" sz="2300" i="0" dirty="0" smtClean="0">
              <a:latin typeface="方正姚体" pitchFamily="2" charset="-122"/>
              <a:ea typeface="方正姚体" pitchFamily="2" charset="-122"/>
            </a:endParaRPr>
          </a:p>
          <a:p>
            <a:pPr>
              <a:lnSpc>
                <a:spcPct val="150000"/>
              </a:lnSpc>
            </a:pPr>
            <a:endParaRPr lang="en-US" altLang="zh-CN" i="0" dirty="0" smtClean="0"/>
          </a:p>
          <a:p>
            <a:pPr>
              <a:lnSpc>
                <a:spcPct val="150000"/>
              </a:lnSpc>
            </a:pPr>
            <a:endParaRPr lang="zh-CN" altLang="en-US" i="0" dirty="0" smtClean="0"/>
          </a:p>
          <a:p>
            <a:pPr eaLnBrk="0" hangingPunct="0"/>
            <a:endParaRPr lang="zh-CN" altLang="en-US" sz="1800" b="1" i="0" dirty="0">
              <a:solidFill>
                <a:srgbClr val="000000"/>
              </a:solidFill>
              <a:latin typeface="Arial" pitchFamily="34" charset="0"/>
              <a:ea typeface="宋体" pitchFamily="2" charset="-122"/>
            </a:endParaRPr>
          </a:p>
        </p:txBody>
      </p:sp>
      <p:sp>
        <p:nvSpPr>
          <p:cNvPr id="14" name="矩形 13"/>
          <p:cNvSpPr/>
          <p:nvPr/>
        </p:nvSpPr>
        <p:spPr>
          <a:xfrm>
            <a:off x="1835697" y="3341602"/>
            <a:ext cx="6696744" cy="1529201"/>
          </a:xfrm>
          <a:prstGeom prst="rect">
            <a:avLst/>
          </a:prstGeom>
        </p:spPr>
        <p:txBody>
          <a:bodyPr wrap="square">
            <a:spAutoFit/>
          </a:bodyPr>
          <a:lstStyle/>
          <a:p>
            <a:pPr>
              <a:lnSpc>
                <a:spcPct val="140000"/>
              </a:lnSpc>
            </a:pPr>
            <a:r>
              <a:rPr lang="zh-CN" altLang="en-US" sz="2300" i="0" dirty="0" smtClean="0">
                <a:solidFill>
                  <a:schemeClr val="accent2">
                    <a:lumMod val="75000"/>
                  </a:schemeClr>
                </a:solidFill>
                <a:latin typeface="方正姚体" pitchFamily="2" charset="-122"/>
                <a:ea typeface="方正姚体" pitchFamily="2" charset="-122"/>
              </a:rPr>
              <a:t>具体方法：梳理北京教育事业发展脉络，选取体现全局工作的重要事件、典型事件、热点事件、新事件等，全面体现德智体美全面发展的教育方针。</a:t>
            </a:r>
            <a:endParaRPr lang="en-US" altLang="zh-CN" sz="2300" i="0" dirty="0" smtClean="0">
              <a:solidFill>
                <a:schemeClr val="accent2">
                  <a:lumMod val="75000"/>
                </a:schemeClr>
              </a:solidFill>
              <a:latin typeface="华文新魏" pitchFamily="2" charset="-122"/>
              <a:ea typeface="华文新魏" pitchFamily="2" charset="-122"/>
            </a:endParaRPr>
          </a:p>
        </p:txBody>
      </p:sp>
      <p:pic>
        <p:nvPicPr>
          <p:cNvPr id="11" name="Picture 2" descr="C:\Documents and Settings\Administrator\桌面\QQ截图20131224153434.png"/>
          <p:cNvPicPr>
            <a:picLocks noChangeAspect="1" noChangeArrowheads="1"/>
          </p:cNvPicPr>
          <p:nvPr/>
        </p:nvPicPr>
        <p:blipFill>
          <a:blip r:embed="rId2" cstate="print"/>
          <a:srcRect/>
          <a:stretch>
            <a:fillRect/>
          </a:stretch>
        </p:blipFill>
        <p:spPr bwMode="auto">
          <a:xfrm>
            <a:off x="7884368" y="188640"/>
            <a:ext cx="1008112" cy="990872"/>
          </a:xfrm>
          <a:prstGeom prst="ellipse">
            <a:avLst/>
          </a:prstGeom>
          <a:noFill/>
        </p:spPr>
      </p:pic>
      <p:sp>
        <p:nvSpPr>
          <p:cNvPr id="17" name="Text Box 18"/>
          <p:cNvSpPr txBox="1">
            <a:spLocks noChangeArrowheads="1"/>
          </p:cNvSpPr>
          <p:nvPr/>
        </p:nvSpPr>
        <p:spPr bwMode="auto">
          <a:xfrm>
            <a:off x="0" y="116632"/>
            <a:ext cx="7273106" cy="584775"/>
          </a:xfrm>
          <a:prstGeom prst="rect">
            <a:avLst/>
          </a:prstGeom>
          <a:noFill/>
          <a:ln w="9525" algn="ctr">
            <a:noFill/>
            <a:miter lim="800000"/>
            <a:headEnd/>
            <a:tailEnd/>
          </a:ln>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defRPr/>
            </a:pPr>
            <a:r>
              <a:rPr lang="zh-CN" altLang="en-US" sz="3200" i="0" dirty="0" smtClean="0">
                <a:ln w="11430"/>
                <a:solidFill>
                  <a:srgbClr val="0033CC"/>
                </a:solidFill>
                <a:effectLst>
                  <a:outerShdw blurRad="50800" dist="38100" dir="2700000" algn="tl" rotWithShape="0">
                    <a:prstClr val="black">
                      <a:alpha val="40000"/>
                    </a:prstClr>
                  </a:outerShdw>
                </a:effectLst>
                <a:latin typeface="微软雅黑" pitchFamily="34" charset="-122"/>
                <a:ea typeface="微软雅黑" pitchFamily="34" charset="-122"/>
              </a:rPr>
              <a:t>  二、大事记的内容选取</a:t>
            </a:r>
            <a:endParaRPr lang="zh-CN" altLang="en-US" sz="3200" i="0" dirty="0">
              <a:ln w="11430"/>
              <a:solidFill>
                <a:srgbClr val="0033CC"/>
              </a:solidFill>
              <a:effectLst>
                <a:outerShdw blurRad="50800" dist="38100" dir="2700000" algn="tl" rotWithShape="0">
                  <a:prstClr val="black">
                    <a:alpha val="40000"/>
                  </a:prstClr>
                </a:outerShdw>
              </a:effectLst>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ChangeArrowheads="1"/>
          </p:cNvSpPr>
          <p:nvPr/>
        </p:nvSpPr>
        <p:spPr bwMode="gray">
          <a:xfrm>
            <a:off x="1835696" y="1412776"/>
            <a:ext cx="6696745" cy="2088232"/>
          </a:xfrm>
          <a:prstGeom prst="rect">
            <a:avLst/>
          </a:prstGeom>
          <a:solidFill>
            <a:srgbClr val="DDDDDD"/>
          </a:solidFill>
          <a:ln w="12700" algn="ctr">
            <a:noFill/>
            <a:prstDash val="dash"/>
            <a:miter lim="800000"/>
            <a:headEnd/>
            <a:tailEnd/>
          </a:ln>
          <a:effectLst/>
        </p:spPr>
        <p:txBody>
          <a:bodyPr wrap="none" anchor="ctr"/>
          <a:lstStyle/>
          <a:p>
            <a:endParaRPr lang="zh-CN" altLang="en-US" i="0" dirty="0"/>
          </a:p>
        </p:txBody>
      </p:sp>
      <p:sp>
        <p:nvSpPr>
          <p:cNvPr id="15" name="Rectangle 3"/>
          <p:cNvSpPr>
            <a:spLocks noChangeArrowheads="1"/>
          </p:cNvSpPr>
          <p:nvPr/>
        </p:nvSpPr>
        <p:spPr bwMode="gray">
          <a:xfrm>
            <a:off x="1691681" y="3000372"/>
            <a:ext cx="6840760" cy="2573478"/>
          </a:xfrm>
          <a:prstGeom prst="rect">
            <a:avLst/>
          </a:prstGeom>
          <a:solidFill>
            <a:schemeClr val="accent4">
              <a:lumMod val="40000"/>
              <a:lumOff val="60000"/>
            </a:schemeClr>
          </a:solidFill>
          <a:ln w="12700" algn="ctr">
            <a:noFill/>
            <a:prstDash val="dash"/>
            <a:miter lim="800000"/>
            <a:headEnd/>
            <a:tailEnd/>
          </a:ln>
          <a:effectLst/>
        </p:spPr>
        <p:txBody>
          <a:bodyPr wrap="none" anchor="ctr"/>
          <a:lstStyle/>
          <a:p>
            <a:endParaRPr lang="zh-CN" altLang="en-US" i="0" dirty="0"/>
          </a:p>
        </p:txBody>
      </p:sp>
      <p:sp>
        <p:nvSpPr>
          <p:cNvPr id="6" name="Rectangle 174"/>
          <p:cNvSpPr>
            <a:spLocks noChangeArrowheads="1"/>
          </p:cNvSpPr>
          <p:nvPr/>
        </p:nvSpPr>
        <p:spPr bwMode="gray">
          <a:xfrm>
            <a:off x="467545" y="1412776"/>
            <a:ext cx="1407670" cy="4161074"/>
          </a:xfrm>
          <a:prstGeom prst="rect">
            <a:avLst/>
          </a:prstGeom>
          <a:solidFill>
            <a:schemeClr val="tx2">
              <a:lumMod val="40000"/>
              <a:lumOff val="60000"/>
            </a:schemeClr>
          </a:solidFill>
          <a:ln w="12700" algn="ctr">
            <a:noFill/>
            <a:prstDash val="dash"/>
            <a:miter lim="800000"/>
            <a:headEnd/>
            <a:tailEnd/>
          </a:ln>
          <a:effectLst/>
        </p:spPr>
        <p:txBody>
          <a:bodyPr wrap="none" anchor="ctr"/>
          <a:lstStyle/>
          <a:p>
            <a:endParaRPr lang="zh-CN" altLang="en-US"/>
          </a:p>
        </p:txBody>
      </p:sp>
      <p:sp>
        <p:nvSpPr>
          <p:cNvPr id="7" name="Rectangle 16"/>
          <p:cNvSpPr>
            <a:spLocks noChangeArrowheads="1"/>
          </p:cNvSpPr>
          <p:nvPr/>
        </p:nvSpPr>
        <p:spPr bwMode="gray">
          <a:xfrm>
            <a:off x="539552" y="1412776"/>
            <a:ext cx="1359594" cy="4555093"/>
          </a:xfrm>
          <a:prstGeom prst="rect">
            <a:avLst/>
          </a:prstGeom>
          <a:noFill/>
          <a:ln w="9525" algn="ctr">
            <a:noFill/>
            <a:miter lim="800000"/>
            <a:headEnd/>
            <a:tailEnd/>
          </a:ln>
          <a:effectLst/>
        </p:spPr>
        <p:txBody>
          <a:bodyPr wrap="square">
            <a:spAutoFit/>
          </a:bodyPr>
          <a:lstStyle/>
          <a:p>
            <a:pPr algn="ctr" eaLnBrk="0" hangingPunct="0">
              <a:lnSpc>
                <a:spcPct val="200000"/>
              </a:lnSpc>
              <a:defRPr/>
            </a:pPr>
            <a:r>
              <a:rPr lang="zh-CN" altLang="en-US" sz="2600" b="0" i="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itchFamily="34" charset="-122"/>
                <a:ea typeface="微软雅黑" pitchFamily="34" charset="-122"/>
              </a:rPr>
              <a:t>明   确</a:t>
            </a:r>
            <a:endParaRPr lang="en-US" altLang="zh-CN" sz="2600" b="0" i="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itchFamily="34" charset="-122"/>
              <a:ea typeface="微软雅黑" pitchFamily="34" charset="-122"/>
            </a:endParaRPr>
          </a:p>
          <a:p>
            <a:pPr algn="ctr" eaLnBrk="0" hangingPunct="0">
              <a:lnSpc>
                <a:spcPct val="200000"/>
              </a:lnSpc>
              <a:defRPr/>
            </a:pPr>
            <a:r>
              <a:rPr lang="zh-CN" altLang="en-US" sz="2600" b="0" i="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itchFamily="34" charset="-122"/>
                <a:ea typeface="微软雅黑" pitchFamily="34" charset="-122"/>
              </a:rPr>
              <a:t>定   位</a:t>
            </a:r>
            <a:endParaRPr lang="en-US" altLang="zh-CN" sz="2600" b="0" i="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itchFamily="34" charset="-122"/>
              <a:ea typeface="微软雅黑" pitchFamily="34" charset="-122"/>
            </a:endParaRPr>
          </a:p>
          <a:p>
            <a:pPr algn="ctr" eaLnBrk="0" hangingPunct="0">
              <a:lnSpc>
                <a:spcPct val="200000"/>
              </a:lnSpc>
              <a:defRPr/>
            </a:pPr>
            <a:r>
              <a:rPr lang="zh-CN" altLang="en-US" sz="2600" b="0" i="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itchFamily="34" charset="-122"/>
                <a:ea typeface="微软雅黑" pitchFamily="34" charset="-122"/>
              </a:rPr>
              <a:t>树  立</a:t>
            </a:r>
            <a:endParaRPr lang="en-US" altLang="zh-CN" sz="2600" b="0" i="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itchFamily="34" charset="-122"/>
              <a:ea typeface="微软雅黑" pitchFamily="34" charset="-122"/>
            </a:endParaRPr>
          </a:p>
          <a:p>
            <a:pPr algn="ctr" eaLnBrk="0" hangingPunct="0">
              <a:lnSpc>
                <a:spcPct val="200000"/>
              </a:lnSpc>
              <a:defRPr/>
            </a:pPr>
            <a:r>
              <a:rPr lang="zh-CN" altLang="en-US" sz="2600" b="0" i="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itchFamily="34" charset="-122"/>
                <a:ea typeface="微软雅黑" pitchFamily="34" charset="-122"/>
              </a:rPr>
              <a:t>大  局</a:t>
            </a:r>
            <a:endParaRPr lang="en-US" altLang="zh-CN" sz="2600" b="0" i="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itchFamily="34" charset="-122"/>
              <a:ea typeface="微软雅黑" pitchFamily="34" charset="-122"/>
            </a:endParaRPr>
          </a:p>
          <a:p>
            <a:pPr algn="ctr" eaLnBrk="0" hangingPunct="0">
              <a:lnSpc>
                <a:spcPct val="200000"/>
              </a:lnSpc>
              <a:defRPr/>
            </a:pPr>
            <a:r>
              <a:rPr lang="zh-CN" altLang="en-US" sz="2600" b="0" i="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itchFamily="34" charset="-122"/>
                <a:ea typeface="微软雅黑" pitchFamily="34" charset="-122"/>
              </a:rPr>
              <a:t>意   识</a:t>
            </a:r>
            <a:endParaRPr lang="en-US" altLang="zh-CN" sz="2600" b="0" i="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itchFamily="34" charset="-122"/>
              <a:ea typeface="微软雅黑" pitchFamily="34" charset="-122"/>
            </a:endParaRPr>
          </a:p>
          <a:p>
            <a:pPr algn="ctr" eaLnBrk="0" hangingPunct="0">
              <a:lnSpc>
                <a:spcPts val="3600"/>
              </a:lnSpc>
              <a:defRPr/>
            </a:pPr>
            <a:endParaRPr lang="en-US" altLang="zh-CN" sz="2600" b="0" i="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itchFamily="34" charset="-122"/>
              <a:ea typeface="微软雅黑" pitchFamily="34" charset="-122"/>
            </a:endParaRPr>
          </a:p>
        </p:txBody>
      </p:sp>
      <p:sp>
        <p:nvSpPr>
          <p:cNvPr id="8" name="TextBox 7"/>
          <p:cNvSpPr txBox="1"/>
          <p:nvPr/>
        </p:nvSpPr>
        <p:spPr bwMode="auto">
          <a:xfrm>
            <a:off x="1907704" y="1484784"/>
            <a:ext cx="6336704" cy="416011"/>
          </a:xfrm>
          <a:prstGeom prst="rect">
            <a:avLst/>
          </a:prstGeom>
          <a:noFill/>
          <a:ln w="9525">
            <a:noFill/>
            <a:miter lim="800000"/>
            <a:headEnd/>
            <a:tailEnd/>
          </a:ln>
        </p:spPr>
        <p:txBody>
          <a:bodyPr wrap="square" rtlCol="0">
            <a:spAutoFit/>
          </a:bodyPr>
          <a:lstStyle/>
          <a:p>
            <a:pPr eaLnBrk="0" hangingPunct="0">
              <a:lnSpc>
                <a:spcPct val="150000"/>
              </a:lnSpc>
            </a:pPr>
            <a:endParaRPr lang="zh-CN" altLang="en-US" sz="1600" i="0" dirty="0" smtClean="0">
              <a:latin typeface="Arial" pitchFamily="34" charset="0"/>
              <a:ea typeface="宋体" pitchFamily="2" charset="-122"/>
            </a:endParaRPr>
          </a:p>
        </p:txBody>
      </p:sp>
      <p:sp>
        <p:nvSpPr>
          <p:cNvPr id="13" name="TextBox 12"/>
          <p:cNvSpPr txBox="1"/>
          <p:nvPr/>
        </p:nvSpPr>
        <p:spPr bwMode="auto">
          <a:xfrm>
            <a:off x="2214546" y="1643050"/>
            <a:ext cx="6552728" cy="1523494"/>
          </a:xfrm>
          <a:prstGeom prst="rect">
            <a:avLst/>
          </a:prstGeom>
          <a:noFill/>
          <a:ln w="9525">
            <a:noFill/>
            <a:miter lim="800000"/>
            <a:headEnd/>
            <a:tailEnd/>
          </a:ln>
        </p:spPr>
        <p:txBody>
          <a:bodyPr wrap="square" rtlCol="0">
            <a:spAutoFit/>
          </a:bodyPr>
          <a:lstStyle/>
          <a:p>
            <a:pPr>
              <a:lnSpc>
                <a:spcPct val="150000"/>
              </a:lnSpc>
            </a:pPr>
            <a:r>
              <a:rPr lang="zh-CN" altLang="en-US" sz="3200" i="0" dirty="0" smtClean="0"/>
              <a:t>把握“先多或少”的工作方法</a:t>
            </a:r>
            <a:endParaRPr lang="en-US" altLang="zh-CN" sz="3200" i="0" dirty="0" smtClean="0"/>
          </a:p>
          <a:p>
            <a:pPr>
              <a:lnSpc>
                <a:spcPct val="150000"/>
              </a:lnSpc>
            </a:pPr>
            <a:endParaRPr lang="zh-CN" altLang="en-US" i="0" dirty="0" smtClean="0"/>
          </a:p>
          <a:p>
            <a:pPr eaLnBrk="0" hangingPunct="0"/>
            <a:endParaRPr lang="zh-CN" altLang="en-US" sz="1800" b="1" i="0" dirty="0">
              <a:solidFill>
                <a:srgbClr val="000000"/>
              </a:solidFill>
              <a:latin typeface="Arial" pitchFamily="34" charset="0"/>
              <a:ea typeface="宋体" pitchFamily="2" charset="-122"/>
            </a:endParaRPr>
          </a:p>
        </p:txBody>
      </p:sp>
      <p:sp>
        <p:nvSpPr>
          <p:cNvPr id="14" name="矩形 13"/>
          <p:cNvSpPr/>
          <p:nvPr/>
        </p:nvSpPr>
        <p:spPr>
          <a:xfrm>
            <a:off x="1835696" y="3861048"/>
            <a:ext cx="6696744" cy="1413079"/>
          </a:xfrm>
          <a:prstGeom prst="rect">
            <a:avLst/>
          </a:prstGeom>
        </p:spPr>
        <p:txBody>
          <a:bodyPr wrap="square">
            <a:spAutoFit/>
          </a:bodyPr>
          <a:lstStyle/>
          <a:p>
            <a:pPr>
              <a:lnSpc>
                <a:spcPct val="140000"/>
              </a:lnSpc>
            </a:pPr>
            <a:r>
              <a:rPr lang="zh-CN" altLang="en-US" sz="3200" i="0" dirty="0" smtClean="0">
                <a:solidFill>
                  <a:schemeClr val="accent2">
                    <a:lumMod val="75000"/>
                  </a:schemeClr>
                </a:solidFill>
                <a:latin typeface="华文新魏" pitchFamily="2" charset="-122"/>
                <a:ea typeface="华文新魏" pitchFamily="2" charset="-122"/>
              </a:rPr>
              <a:t>先多选内容编写留存资料，到期后整理上报</a:t>
            </a:r>
            <a:endParaRPr lang="en-US" altLang="zh-CN" sz="3200" i="0" dirty="0" smtClean="0">
              <a:solidFill>
                <a:schemeClr val="accent2">
                  <a:lumMod val="75000"/>
                </a:schemeClr>
              </a:solidFill>
              <a:latin typeface="华文新魏" pitchFamily="2" charset="-122"/>
              <a:ea typeface="华文新魏" pitchFamily="2" charset="-122"/>
            </a:endParaRPr>
          </a:p>
        </p:txBody>
      </p:sp>
      <p:pic>
        <p:nvPicPr>
          <p:cNvPr id="17" name="Picture 3" descr="E:\2010临时工作\QQ截图未命名.png"/>
          <p:cNvPicPr>
            <a:picLocks noChangeAspect="1" noChangeArrowheads="1"/>
          </p:cNvPicPr>
          <p:nvPr/>
        </p:nvPicPr>
        <p:blipFill>
          <a:blip r:embed="rId2" cstate="print"/>
          <a:srcRect/>
          <a:stretch>
            <a:fillRect/>
          </a:stretch>
        </p:blipFill>
        <p:spPr bwMode="auto">
          <a:xfrm>
            <a:off x="7884368" y="188640"/>
            <a:ext cx="1008112" cy="1018006"/>
          </a:xfrm>
          <a:prstGeom prst="ellipse">
            <a:avLst/>
          </a:prstGeom>
          <a:ln w="3175"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 name="Text Box 18"/>
          <p:cNvSpPr txBox="1">
            <a:spLocks noChangeArrowheads="1"/>
          </p:cNvSpPr>
          <p:nvPr/>
        </p:nvSpPr>
        <p:spPr bwMode="auto">
          <a:xfrm>
            <a:off x="0" y="116632"/>
            <a:ext cx="7273106" cy="584775"/>
          </a:xfrm>
          <a:prstGeom prst="rect">
            <a:avLst/>
          </a:prstGeom>
          <a:noFill/>
          <a:ln w="9525" algn="ctr">
            <a:noFill/>
            <a:miter lim="800000"/>
            <a:headEnd/>
            <a:tailEnd/>
          </a:ln>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defRPr/>
            </a:pPr>
            <a:r>
              <a:rPr lang="zh-CN" altLang="en-US" sz="3200" i="0" dirty="0" smtClean="0">
                <a:ln w="11430"/>
                <a:solidFill>
                  <a:srgbClr val="0033CC"/>
                </a:solidFill>
                <a:effectLst>
                  <a:outerShdw blurRad="50800" dist="38100" dir="2700000" algn="tl" rotWithShape="0">
                    <a:prstClr val="black">
                      <a:alpha val="40000"/>
                    </a:prstClr>
                  </a:outerShdw>
                </a:effectLst>
                <a:latin typeface="微软雅黑" pitchFamily="34" charset="-122"/>
                <a:ea typeface="微软雅黑" pitchFamily="34" charset="-122"/>
              </a:rPr>
              <a:t>  二、大事记的内容选取</a:t>
            </a:r>
            <a:endParaRPr lang="zh-CN" altLang="en-US" sz="3200" i="0" dirty="0">
              <a:ln w="11430"/>
              <a:solidFill>
                <a:srgbClr val="0033CC"/>
              </a:solidFill>
              <a:effectLst>
                <a:outerShdw blurRad="50800" dist="38100" dir="2700000" algn="tl" rotWithShape="0">
                  <a:prstClr val="black">
                    <a:alpha val="40000"/>
                  </a:prstClr>
                </a:outerShdw>
              </a:effectLst>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395288" y="981075"/>
            <a:ext cx="8469312" cy="5287963"/>
            <a:chOff x="1417" y="3143"/>
            <a:chExt cx="2508" cy="1004"/>
          </a:xfrm>
        </p:grpSpPr>
        <p:sp>
          <p:nvSpPr>
            <p:cNvPr id="22546" name="Rectangle 5"/>
            <p:cNvSpPr>
              <a:spLocks noChangeArrowheads="1"/>
            </p:cNvSpPr>
            <p:nvPr/>
          </p:nvSpPr>
          <p:spPr bwMode="auto">
            <a:xfrm>
              <a:off x="1427" y="3151"/>
              <a:ext cx="2468" cy="987"/>
            </a:xfrm>
            <a:prstGeom prst="rect">
              <a:avLst/>
            </a:prstGeom>
            <a:solidFill>
              <a:schemeClr val="bg1"/>
            </a:solidFill>
            <a:ln w="28575">
              <a:noFill/>
              <a:miter lim="800000"/>
              <a:headEnd/>
              <a:tailEnd/>
            </a:ln>
          </p:spPr>
          <p:txBody>
            <a:bodyPr anchor="ctr"/>
            <a:lstStyle/>
            <a:p>
              <a:endParaRPr lang="zh-CN" altLang="en-US"/>
            </a:p>
          </p:txBody>
        </p:sp>
        <p:sp>
          <p:nvSpPr>
            <p:cNvPr id="274438" name="Rectangle 6"/>
            <p:cNvSpPr>
              <a:spLocks noChangeArrowheads="1"/>
            </p:cNvSpPr>
            <p:nvPr/>
          </p:nvSpPr>
          <p:spPr bwMode="auto">
            <a:xfrm>
              <a:off x="1427" y="3143"/>
              <a:ext cx="145" cy="1001"/>
            </a:xfrm>
            <a:prstGeom prst="rect">
              <a:avLst/>
            </a:prstGeom>
            <a:gradFill rotWithShape="0">
              <a:gsLst>
                <a:gs pos="0">
                  <a:schemeClr val="folHlink"/>
                </a:gs>
                <a:gs pos="100000">
                  <a:schemeClr val="folHlink">
                    <a:gamma/>
                    <a:tint val="0"/>
                    <a:invGamma/>
                  </a:schemeClr>
                </a:gs>
              </a:gsLst>
              <a:lin ang="0" scaled="1"/>
            </a:gradFill>
            <a:ln w="9525">
              <a:noFill/>
              <a:miter lim="800000"/>
              <a:headEnd/>
              <a:tailEnd/>
            </a:ln>
            <a:effectLst/>
          </p:spPr>
          <p:txBody>
            <a:bodyPr anchor="ctr"/>
            <a:lstStyle/>
            <a:p>
              <a:pPr>
                <a:defRPr/>
              </a:pPr>
              <a:endParaRPr lang="zh-CN" altLang="en-US">
                <a:ea typeface="宋体" charset="-122"/>
              </a:endParaRPr>
            </a:p>
          </p:txBody>
        </p:sp>
        <p:sp>
          <p:nvSpPr>
            <p:cNvPr id="274439" name="Rectangle 7"/>
            <p:cNvSpPr>
              <a:spLocks noChangeArrowheads="1"/>
            </p:cNvSpPr>
            <p:nvPr/>
          </p:nvSpPr>
          <p:spPr bwMode="auto">
            <a:xfrm>
              <a:off x="3772" y="3143"/>
              <a:ext cx="139" cy="1001"/>
            </a:xfrm>
            <a:prstGeom prst="rect">
              <a:avLst/>
            </a:prstGeom>
            <a:gradFill rotWithShape="0">
              <a:gsLst>
                <a:gs pos="0">
                  <a:schemeClr val="bg1"/>
                </a:gs>
                <a:gs pos="100000">
                  <a:schemeClr val="bg1">
                    <a:gamma/>
                    <a:shade val="26275"/>
                    <a:invGamma/>
                  </a:schemeClr>
                </a:gs>
              </a:gsLst>
              <a:lin ang="0" scaled="1"/>
            </a:gradFill>
            <a:ln w="9525">
              <a:noFill/>
              <a:miter lim="800000"/>
              <a:headEnd/>
              <a:tailEnd/>
            </a:ln>
            <a:effectLst/>
          </p:spPr>
          <p:txBody>
            <a:bodyPr anchor="ctr"/>
            <a:lstStyle/>
            <a:p>
              <a:pPr>
                <a:defRPr/>
              </a:pPr>
              <a:endParaRPr lang="zh-CN" altLang="en-US">
                <a:ea typeface="宋体" charset="-122"/>
              </a:endParaRPr>
            </a:p>
          </p:txBody>
        </p:sp>
        <p:sp>
          <p:nvSpPr>
            <p:cNvPr id="22549" name="AutoShape 8"/>
            <p:cNvSpPr>
              <a:spLocks noChangeArrowheads="1"/>
            </p:cNvSpPr>
            <p:nvPr/>
          </p:nvSpPr>
          <p:spPr bwMode="auto">
            <a:xfrm>
              <a:off x="1429" y="3143"/>
              <a:ext cx="2484" cy="14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548 w 21600"/>
                <a:gd name="T13" fmla="*/ 2604 h 21600"/>
                <a:gd name="T14" fmla="*/ 19052 w 21600"/>
                <a:gd name="T15" fmla="*/ 18996 h 21600"/>
              </a:gdLst>
              <a:ahLst/>
              <a:cxnLst>
                <a:cxn ang="T8">
                  <a:pos x="T0" y="T1"/>
                </a:cxn>
                <a:cxn ang="T9">
                  <a:pos x="T2" y="T3"/>
                </a:cxn>
                <a:cxn ang="T10">
                  <a:pos x="T4" y="T5"/>
                </a:cxn>
                <a:cxn ang="T11">
                  <a:pos x="T6" y="T7"/>
                </a:cxn>
              </a:cxnLst>
              <a:rect l="T12" t="T13" r="T14" b="T15"/>
              <a:pathLst>
                <a:path w="21600" h="21600">
                  <a:moveTo>
                    <a:pt x="0" y="0"/>
                  </a:moveTo>
                  <a:lnTo>
                    <a:pt x="1496" y="21600"/>
                  </a:lnTo>
                  <a:lnTo>
                    <a:pt x="20104" y="21600"/>
                  </a:lnTo>
                  <a:lnTo>
                    <a:pt x="21600" y="0"/>
                  </a:lnTo>
                  <a:close/>
                </a:path>
              </a:pathLst>
            </a:custGeom>
            <a:gradFill rotWithShape="0">
              <a:gsLst>
                <a:gs pos="0">
                  <a:srgbClr val="DDDDDD"/>
                </a:gs>
                <a:gs pos="100000">
                  <a:srgbClr val="FFFFFF"/>
                </a:gs>
              </a:gsLst>
              <a:lin ang="5400000" scaled="1"/>
            </a:gradFill>
            <a:ln w="9525">
              <a:noFill/>
              <a:miter lim="800000"/>
              <a:headEnd/>
              <a:tailEnd/>
            </a:ln>
          </p:spPr>
          <p:txBody>
            <a:bodyPr anchor="ctr"/>
            <a:lstStyle/>
            <a:p>
              <a:pPr algn="ctr"/>
              <a:endParaRPr lang="zh-CN" altLang="en-US"/>
            </a:p>
          </p:txBody>
        </p:sp>
        <p:sp>
          <p:nvSpPr>
            <p:cNvPr id="274441" name="AutoShape 9"/>
            <p:cNvSpPr>
              <a:spLocks noChangeArrowheads="1"/>
            </p:cNvSpPr>
            <p:nvPr/>
          </p:nvSpPr>
          <p:spPr bwMode="auto">
            <a:xfrm flipV="1">
              <a:off x="1417" y="4036"/>
              <a:ext cx="2508" cy="111"/>
            </a:xfrm>
            <a:custGeom>
              <a:avLst/>
              <a:gdLst>
                <a:gd name="G0" fmla="+- 1489 0 0"/>
                <a:gd name="G1" fmla="+- 21600 0 1489"/>
                <a:gd name="G2" fmla="*/ 1489 1 2"/>
                <a:gd name="G3" fmla="+- 21600 0 G2"/>
                <a:gd name="G4" fmla="+/ 1489 21600 2"/>
                <a:gd name="G5" fmla="+/ G1 0 2"/>
                <a:gd name="G6" fmla="*/ 21600 21600 1489"/>
                <a:gd name="G7" fmla="*/ G6 1 2"/>
                <a:gd name="G8" fmla="+- 21600 0 G7"/>
                <a:gd name="G9" fmla="*/ 21600 1 2"/>
                <a:gd name="G10" fmla="+- 1489 0 G9"/>
                <a:gd name="G11" fmla="?: G10 G8 0"/>
                <a:gd name="G12" fmla="?: G10 G7 21600"/>
                <a:gd name="T0" fmla="*/ 20855 w 21600"/>
                <a:gd name="T1" fmla="*/ 10800 h 21600"/>
                <a:gd name="T2" fmla="*/ 10800 w 21600"/>
                <a:gd name="T3" fmla="*/ 21600 h 21600"/>
                <a:gd name="T4" fmla="*/ 745 w 21600"/>
                <a:gd name="T5" fmla="*/ 10800 h 21600"/>
                <a:gd name="T6" fmla="*/ 10800 w 21600"/>
                <a:gd name="T7" fmla="*/ 0 h 21600"/>
                <a:gd name="T8" fmla="*/ 2545 w 21600"/>
                <a:gd name="T9" fmla="*/ 2545 h 21600"/>
                <a:gd name="T10" fmla="*/ 19055 w 21600"/>
                <a:gd name="T11" fmla="*/ 19055 h 21600"/>
              </a:gdLst>
              <a:ahLst/>
              <a:cxnLst>
                <a:cxn ang="0">
                  <a:pos x="T0" y="T1"/>
                </a:cxn>
                <a:cxn ang="0">
                  <a:pos x="T2" y="T3"/>
                </a:cxn>
                <a:cxn ang="0">
                  <a:pos x="T4" y="T5"/>
                </a:cxn>
                <a:cxn ang="0">
                  <a:pos x="T6" y="T7"/>
                </a:cxn>
              </a:cxnLst>
              <a:rect l="T8" t="T9" r="T10" b="T11"/>
              <a:pathLst>
                <a:path w="21600" h="21600">
                  <a:moveTo>
                    <a:pt x="0" y="0"/>
                  </a:moveTo>
                  <a:lnTo>
                    <a:pt x="1489" y="21600"/>
                  </a:lnTo>
                  <a:lnTo>
                    <a:pt x="20111" y="21600"/>
                  </a:lnTo>
                  <a:lnTo>
                    <a:pt x="21600" y="0"/>
                  </a:lnTo>
                  <a:close/>
                </a:path>
              </a:pathLst>
            </a:custGeom>
            <a:gradFill rotWithShape="0">
              <a:gsLst>
                <a:gs pos="0">
                  <a:schemeClr val="bg1"/>
                </a:gs>
                <a:gs pos="100000">
                  <a:schemeClr val="bg1">
                    <a:gamma/>
                    <a:shade val="25882"/>
                    <a:invGamma/>
                  </a:schemeClr>
                </a:gs>
              </a:gsLst>
              <a:lin ang="5400000" scaled="1"/>
            </a:gradFill>
            <a:ln w="9525">
              <a:noFill/>
              <a:miter lim="800000"/>
              <a:headEnd/>
              <a:tailEnd/>
            </a:ln>
            <a:effectLst/>
          </p:spPr>
          <p:txBody>
            <a:bodyPr anchor="ctr"/>
            <a:lstStyle/>
            <a:p>
              <a:pPr>
                <a:defRPr/>
              </a:pPr>
              <a:endParaRPr lang="zh-CN" altLang="en-US">
                <a:ea typeface="宋体" charset="-122"/>
              </a:endParaRPr>
            </a:p>
          </p:txBody>
        </p:sp>
      </p:grpSp>
      <p:sp>
        <p:nvSpPr>
          <p:cNvPr id="22531" name="Rectangle 3"/>
          <p:cNvSpPr>
            <a:spLocks noGrp="1" noChangeArrowheads="1"/>
          </p:cNvSpPr>
          <p:nvPr>
            <p:ph type="body" idx="4294967295"/>
          </p:nvPr>
        </p:nvSpPr>
        <p:spPr>
          <a:xfrm>
            <a:off x="979488" y="1054100"/>
            <a:ext cx="7770812" cy="4246563"/>
          </a:xfrm>
          <a:solidFill>
            <a:srgbClr val="FFFFFF"/>
          </a:solidFill>
          <a:ln>
            <a:solidFill>
              <a:srgbClr val="000000"/>
            </a:solidFill>
          </a:ln>
        </p:spPr>
        <p:txBody>
          <a:bodyPr/>
          <a:lstStyle/>
          <a:p>
            <a:r>
              <a:rPr lang="zh-CN" altLang="en-US" sz="3600" dirty="0" smtClean="0">
                <a:solidFill>
                  <a:srgbClr val="002060"/>
                </a:solidFill>
                <a:latin typeface="华文隶书" pitchFamily="2" charset="-122"/>
                <a:ea typeface="华文隶书" pitchFamily="2" charset="-122"/>
              </a:rPr>
              <a:t>树立以              为主的观念。</a:t>
            </a:r>
            <a:endParaRPr lang="en-US" altLang="zh-CN" sz="3600" dirty="0" smtClean="0">
              <a:solidFill>
                <a:srgbClr val="002060"/>
              </a:solidFill>
              <a:latin typeface="华文隶书" pitchFamily="2" charset="-122"/>
              <a:ea typeface="华文隶书" pitchFamily="2" charset="-122"/>
            </a:endParaRPr>
          </a:p>
          <a:p>
            <a:endParaRPr lang="en-US" altLang="zh-CN" dirty="0" smtClean="0">
              <a:solidFill>
                <a:srgbClr val="002060"/>
              </a:solidFill>
              <a:latin typeface="华文新魏" pitchFamily="2" charset="-122"/>
              <a:ea typeface="华文新魏" pitchFamily="2" charset="-122"/>
            </a:endParaRPr>
          </a:p>
          <a:p>
            <a:pPr eaLnBrk="1" latinLnBrk="1"/>
            <a:r>
              <a:rPr lang="zh-CN" altLang="en-US" dirty="0" smtClean="0">
                <a:solidFill>
                  <a:srgbClr val="002060"/>
                </a:solidFill>
                <a:latin typeface="华文新魏" pitchFamily="2" charset="-122"/>
                <a:ea typeface="华文新魏" pitchFamily="2" charset="-122"/>
              </a:rPr>
              <a:t>主要记录以本单位（本部门）为主体发生的活动。作为代表参加全国、全市或全校的活动，如果没有特殊性可不记录。</a:t>
            </a:r>
          </a:p>
        </p:txBody>
      </p:sp>
      <p:pic>
        <p:nvPicPr>
          <p:cNvPr id="22532" name="Picture 4" descr="HH00625_"/>
          <p:cNvPicPr>
            <a:picLocks noChangeAspect="1" noChangeArrowheads="1"/>
          </p:cNvPicPr>
          <p:nvPr/>
        </p:nvPicPr>
        <p:blipFill>
          <a:blip r:embed="rId2" cstate="print"/>
          <a:srcRect/>
          <a:stretch>
            <a:fillRect/>
          </a:stretch>
        </p:blipFill>
        <p:spPr bwMode="auto">
          <a:xfrm>
            <a:off x="323850" y="5229225"/>
            <a:ext cx="1141413" cy="1211263"/>
          </a:xfrm>
          <a:prstGeom prst="rect">
            <a:avLst/>
          </a:prstGeom>
          <a:noFill/>
          <a:ln w="9525">
            <a:noFill/>
            <a:miter lim="800000"/>
            <a:headEnd/>
            <a:tailEnd/>
          </a:ln>
        </p:spPr>
      </p:pic>
      <p:pic>
        <p:nvPicPr>
          <p:cNvPr id="273418" name="Picture 10" descr="图形4-1"/>
          <p:cNvPicPr>
            <a:picLocks noChangeAspect="1" noChangeArrowheads="1"/>
          </p:cNvPicPr>
          <p:nvPr/>
        </p:nvPicPr>
        <p:blipFill>
          <a:blip r:embed="rId3" cstate="print"/>
          <a:srcRect/>
          <a:stretch>
            <a:fillRect/>
          </a:stretch>
        </p:blipFill>
        <p:spPr bwMode="auto">
          <a:xfrm>
            <a:off x="2859088" y="995363"/>
            <a:ext cx="1447800" cy="1004887"/>
          </a:xfrm>
          <a:prstGeom prst="rect">
            <a:avLst/>
          </a:prstGeom>
          <a:noFill/>
          <a:ln w="9525">
            <a:noFill/>
            <a:miter lim="800000"/>
            <a:headEnd/>
            <a:tailEnd/>
          </a:ln>
        </p:spPr>
      </p:pic>
      <p:sp>
        <p:nvSpPr>
          <p:cNvPr id="273419" name="Rectangle 11"/>
          <p:cNvSpPr>
            <a:spLocks noChangeArrowheads="1"/>
          </p:cNvSpPr>
          <p:nvPr/>
        </p:nvSpPr>
        <p:spPr bwMode="auto">
          <a:xfrm>
            <a:off x="3203575" y="1125538"/>
            <a:ext cx="692150" cy="701675"/>
          </a:xfrm>
          <a:prstGeom prst="rect">
            <a:avLst/>
          </a:prstGeom>
          <a:noFill/>
          <a:ln w="9525">
            <a:noFill/>
            <a:miter lim="800000"/>
            <a:headEnd/>
            <a:tailEnd/>
          </a:ln>
        </p:spPr>
        <p:txBody>
          <a:bodyPr wrap="none">
            <a:spAutoFit/>
          </a:bodyPr>
          <a:lstStyle/>
          <a:p>
            <a:pPr algn="ctr"/>
            <a:r>
              <a:rPr lang="zh-CN" altLang="en-US" sz="4000">
                <a:solidFill>
                  <a:srgbClr val="C00000"/>
                </a:solidFill>
                <a:ea typeface="华文隶书" pitchFamily="2" charset="-122"/>
              </a:rPr>
              <a:t>我</a:t>
            </a:r>
          </a:p>
        </p:txBody>
      </p:sp>
      <p:grpSp>
        <p:nvGrpSpPr>
          <p:cNvPr id="3" name="Group 12"/>
          <p:cNvGrpSpPr>
            <a:grpSpLocks/>
          </p:cNvGrpSpPr>
          <p:nvPr/>
        </p:nvGrpSpPr>
        <p:grpSpPr bwMode="auto">
          <a:xfrm>
            <a:off x="7812088" y="4941168"/>
            <a:ext cx="1331912" cy="1705695"/>
            <a:chOff x="801" y="1639"/>
            <a:chExt cx="1871" cy="2585"/>
          </a:xfrm>
        </p:grpSpPr>
        <p:grpSp>
          <p:nvGrpSpPr>
            <p:cNvPr id="4" name="Group 13"/>
            <p:cNvGrpSpPr>
              <a:grpSpLocks/>
            </p:cNvGrpSpPr>
            <p:nvPr/>
          </p:nvGrpSpPr>
          <p:grpSpPr bwMode="auto">
            <a:xfrm rot="5400000">
              <a:off x="1206" y="2354"/>
              <a:ext cx="1066" cy="913"/>
              <a:chOff x="418" y="2802"/>
              <a:chExt cx="1770" cy="586"/>
            </a:xfrm>
          </p:grpSpPr>
          <p:sp>
            <p:nvSpPr>
              <p:cNvPr id="22544" name="AutoShape 14"/>
              <p:cNvSpPr>
                <a:spLocks noChangeArrowheads="1"/>
              </p:cNvSpPr>
              <p:nvPr/>
            </p:nvSpPr>
            <p:spPr bwMode="auto">
              <a:xfrm>
                <a:off x="1165" y="2802"/>
                <a:ext cx="1023" cy="586"/>
              </a:xfrm>
              <a:prstGeom prst="homePlate">
                <a:avLst>
                  <a:gd name="adj" fmla="val 43643"/>
                </a:avLst>
              </a:prstGeom>
              <a:solidFill>
                <a:schemeClr val="folHlink"/>
              </a:solidFill>
              <a:ln w="6350">
                <a:noFill/>
                <a:miter lim="800000"/>
                <a:headEnd/>
                <a:tailEnd/>
              </a:ln>
            </p:spPr>
            <p:txBody>
              <a:bodyPr wrap="none" lIns="0" tIns="0" rIns="0" bIns="0" anchor="ctr"/>
              <a:lstStyle/>
              <a:p>
                <a:pPr algn="ctr"/>
                <a:endParaRPr lang="zh-CN" altLang="en-US"/>
              </a:p>
            </p:txBody>
          </p:sp>
          <p:sp>
            <p:nvSpPr>
              <p:cNvPr id="22545" name="AutoShape 15"/>
              <p:cNvSpPr>
                <a:spLocks noChangeArrowheads="1"/>
              </p:cNvSpPr>
              <p:nvPr/>
            </p:nvSpPr>
            <p:spPr bwMode="auto">
              <a:xfrm flipH="1">
                <a:off x="418" y="2802"/>
                <a:ext cx="1023" cy="586"/>
              </a:xfrm>
              <a:prstGeom prst="homePlate">
                <a:avLst>
                  <a:gd name="adj" fmla="val 43643"/>
                </a:avLst>
              </a:prstGeom>
              <a:solidFill>
                <a:schemeClr val="folHlink"/>
              </a:solidFill>
              <a:ln w="6350">
                <a:noFill/>
                <a:miter lim="800000"/>
                <a:headEnd/>
                <a:tailEnd/>
              </a:ln>
            </p:spPr>
            <p:txBody>
              <a:bodyPr wrap="none" lIns="0" tIns="0" rIns="0" bIns="0" anchor="ctr"/>
              <a:lstStyle/>
              <a:p>
                <a:pPr algn="ctr"/>
                <a:endParaRPr lang="zh-CN" altLang="en-US"/>
              </a:p>
            </p:txBody>
          </p:sp>
        </p:grpSp>
        <p:sp>
          <p:nvSpPr>
            <p:cNvPr id="22539" name="AutoShape 16"/>
            <p:cNvSpPr>
              <a:spLocks noChangeArrowheads="1"/>
            </p:cNvSpPr>
            <p:nvPr/>
          </p:nvSpPr>
          <p:spPr bwMode="auto">
            <a:xfrm rot="4159682">
              <a:off x="1695" y="3512"/>
              <a:ext cx="965" cy="445"/>
            </a:xfrm>
            <a:prstGeom prst="homePlate">
              <a:avLst>
                <a:gd name="adj" fmla="val 54213"/>
              </a:avLst>
            </a:prstGeom>
            <a:solidFill>
              <a:schemeClr val="folHlink"/>
            </a:solidFill>
            <a:ln w="6350">
              <a:noFill/>
              <a:miter lim="800000"/>
              <a:headEnd/>
              <a:tailEnd/>
            </a:ln>
          </p:spPr>
          <p:txBody>
            <a:bodyPr wrap="none" lIns="0" tIns="0" rIns="0" bIns="0" anchor="ctr"/>
            <a:lstStyle/>
            <a:p>
              <a:pPr algn="ctr"/>
              <a:endParaRPr lang="zh-CN" altLang="en-US"/>
            </a:p>
          </p:txBody>
        </p:sp>
        <p:sp>
          <p:nvSpPr>
            <p:cNvPr id="22540" name="AutoShape 17"/>
            <p:cNvSpPr>
              <a:spLocks noChangeArrowheads="1"/>
            </p:cNvSpPr>
            <p:nvPr/>
          </p:nvSpPr>
          <p:spPr bwMode="auto">
            <a:xfrm rot="17459908" flipH="1">
              <a:off x="831" y="3520"/>
              <a:ext cx="965" cy="444"/>
            </a:xfrm>
            <a:prstGeom prst="homePlate">
              <a:avLst>
                <a:gd name="adj" fmla="val 54336"/>
              </a:avLst>
            </a:prstGeom>
            <a:solidFill>
              <a:schemeClr val="folHlink"/>
            </a:solidFill>
            <a:ln w="6350">
              <a:noFill/>
              <a:miter lim="800000"/>
              <a:headEnd/>
              <a:tailEnd/>
            </a:ln>
          </p:spPr>
          <p:txBody>
            <a:bodyPr wrap="none" lIns="0" tIns="0" rIns="0" bIns="0" anchor="ctr"/>
            <a:lstStyle/>
            <a:p>
              <a:pPr algn="ctr"/>
              <a:endParaRPr lang="zh-CN" altLang="en-US"/>
            </a:p>
          </p:txBody>
        </p:sp>
        <p:sp>
          <p:nvSpPr>
            <p:cNvPr id="22541" name="AutoShape 18"/>
            <p:cNvSpPr>
              <a:spLocks noChangeArrowheads="1"/>
            </p:cNvSpPr>
            <p:nvPr/>
          </p:nvSpPr>
          <p:spPr bwMode="auto">
            <a:xfrm rot="20209999" flipH="1">
              <a:off x="1898" y="1996"/>
              <a:ext cx="774" cy="330"/>
            </a:xfrm>
            <a:prstGeom prst="homePlate">
              <a:avLst>
                <a:gd name="adj" fmla="val 58636"/>
              </a:avLst>
            </a:prstGeom>
            <a:solidFill>
              <a:schemeClr val="folHlink"/>
            </a:solidFill>
            <a:ln w="6350">
              <a:noFill/>
              <a:miter lim="800000"/>
              <a:headEnd/>
              <a:tailEnd/>
            </a:ln>
          </p:spPr>
          <p:txBody>
            <a:bodyPr wrap="none" lIns="0" tIns="0" rIns="0" bIns="0" anchor="ctr"/>
            <a:lstStyle/>
            <a:p>
              <a:pPr algn="ctr"/>
              <a:endParaRPr lang="zh-CN" altLang="en-US"/>
            </a:p>
          </p:txBody>
        </p:sp>
        <p:sp>
          <p:nvSpPr>
            <p:cNvPr id="22542" name="AutoShape 19"/>
            <p:cNvSpPr>
              <a:spLocks noChangeArrowheads="1"/>
            </p:cNvSpPr>
            <p:nvPr/>
          </p:nvSpPr>
          <p:spPr bwMode="auto">
            <a:xfrm rot="12242047" flipH="1">
              <a:off x="801" y="2004"/>
              <a:ext cx="774" cy="331"/>
            </a:xfrm>
            <a:prstGeom prst="homePlate">
              <a:avLst>
                <a:gd name="adj" fmla="val 58459"/>
              </a:avLst>
            </a:prstGeom>
            <a:solidFill>
              <a:schemeClr val="folHlink"/>
            </a:solidFill>
            <a:ln w="6350">
              <a:noFill/>
              <a:miter lim="800000"/>
              <a:headEnd/>
              <a:tailEnd/>
            </a:ln>
          </p:spPr>
          <p:txBody>
            <a:bodyPr wrap="none" lIns="0" tIns="0" rIns="0" bIns="0" anchor="ctr"/>
            <a:lstStyle/>
            <a:p>
              <a:pPr algn="ctr"/>
              <a:endParaRPr lang="zh-CN" altLang="en-US"/>
            </a:p>
          </p:txBody>
        </p:sp>
        <p:sp>
          <p:nvSpPr>
            <p:cNvPr id="22543" name="Oval 20"/>
            <p:cNvSpPr>
              <a:spLocks noChangeArrowheads="1"/>
            </p:cNvSpPr>
            <p:nvPr/>
          </p:nvSpPr>
          <p:spPr bwMode="auto">
            <a:xfrm>
              <a:off x="1362" y="1639"/>
              <a:ext cx="729" cy="468"/>
            </a:xfrm>
            <a:prstGeom prst="ellipse">
              <a:avLst/>
            </a:prstGeom>
            <a:solidFill>
              <a:schemeClr val="folHlink"/>
            </a:solidFill>
            <a:ln w="6350">
              <a:noFill/>
              <a:round/>
              <a:headEnd/>
              <a:tailEnd/>
            </a:ln>
          </p:spPr>
          <p:txBody>
            <a:bodyPr wrap="none" lIns="0" tIns="0" rIns="0" bIns="0" anchor="ctr"/>
            <a:lstStyle/>
            <a:p>
              <a:pPr algn="ctr"/>
              <a:endParaRPr kumimoji="1" lang="zh-CN" altLang="en-GB" sz="1200">
                <a:solidFill>
                  <a:srgbClr val="000000"/>
                </a:solidFill>
                <a:latin typeface="Arial" pitchFamily="34" charset="0"/>
              </a:endParaRPr>
            </a:p>
          </p:txBody>
        </p:sp>
      </p:grpSp>
      <p:pic>
        <p:nvPicPr>
          <p:cNvPr id="24" name="Picture 2" descr="C:\Documents and Settings\Administrator\桌面\QQ截图20131224153434.png"/>
          <p:cNvPicPr>
            <a:picLocks noChangeAspect="1" noChangeArrowheads="1"/>
          </p:cNvPicPr>
          <p:nvPr/>
        </p:nvPicPr>
        <p:blipFill>
          <a:blip r:embed="rId4" cstate="print"/>
          <a:srcRect/>
          <a:stretch>
            <a:fillRect/>
          </a:stretch>
        </p:blipFill>
        <p:spPr bwMode="auto">
          <a:xfrm>
            <a:off x="7884368" y="188640"/>
            <a:ext cx="1008112" cy="990872"/>
          </a:xfrm>
          <a:prstGeom prst="ellipse">
            <a:avLst/>
          </a:prstGeom>
          <a:noFill/>
        </p:spPr>
      </p:pic>
      <p:sp>
        <p:nvSpPr>
          <p:cNvPr id="23" name="Text Box 18"/>
          <p:cNvSpPr txBox="1">
            <a:spLocks noChangeArrowheads="1"/>
          </p:cNvSpPr>
          <p:nvPr/>
        </p:nvSpPr>
        <p:spPr bwMode="auto">
          <a:xfrm>
            <a:off x="0" y="116632"/>
            <a:ext cx="7273106" cy="584775"/>
          </a:xfrm>
          <a:prstGeom prst="rect">
            <a:avLst/>
          </a:prstGeom>
          <a:noFill/>
          <a:ln w="9525" algn="ctr">
            <a:noFill/>
            <a:miter lim="800000"/>
            <a:headEnd/>
            <a:tailEnd/>
          </a:ln>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defRPr/>
            </a:pPr>
            <a:r>
              <a:rPr lang="zh-CN" altLang="en-US" sz="3200" i="0" dirty="0" smtClean="0">
                <a:ln w="11430"/>
                <a:solidFill>
                  <a:srgbClr val="0033CC"/>
                </a:solidFill>
                <a:effectLst>
                  <a:outerShdw blurRad="50800" dist="38100" dir="2700000" algn="tl" rotWithShape="0">
                    <a:prstClr val="black">
                      <a:alpha val="40000"/>
                    </a:prstClr>
                  </a:outerShdw>
                </a:effectLst>
                <a:latin typeface="微软雅黑" pitchFamily="34" charset="-122"/>
                <a:ea typeface="微软雅黑" pitchFamily="34" charset="-122"/>
              </a:rPr>
              <a:t>  二、大事记的内容选取</a:t>
            </a:r>
            <a:endParaRPr lang="zh-CN" altLang="en-US" sz="3200" i="0" dirty="0">
              <a:ln w="11430"/>
              <a:solidFill>
                <a:srgbClr val="0033CC"/>
              </a:solidFill>
              <a:effectLst>
                <a:outerShdw blurRad="50800" dist="38100" dir="2700000" algn="tl" rotWithShape="0">
                  <a:prstClr val="black">
                    <a:alpha val="40000"/>
                  </a:prstClr>
                </a:outerShdw>
              </a:effectLst>
              <a:latin typeface="微软雅黑" pitchFamily="34" charset="-122"/>
              <a:ea typeface="微软雅黑"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fill="hold" grpId="0" nodeType="clickEffect">
                                  <p:stCondLst>
                                    <p:cond delay="0"/>
                                  </p:stCondLst>
                                  <p:childTnLst>
                                    <p:anim calcmode="discrete" valueType="str">
                                      <p:cBhvr>
                                        <p:cTn id="6" dur="1000" fill="hold"/>
                                        <p:tgtEl>
                                          <p:spTgt spid="273419"/>
                                        </p:tgtEl>
                                        <p:attrNameLst>
                                          <p:attrName>style.visibility</p:attrName>
                                        </p:attrNameLst>
                                      </p:cBhvr>
                                      <p:tavLst>
                                        <p:tav tm="0">
                                          <p:val>
                                            <p:strVal val="hidden"/>
                                          </p:val>
                                        </p:tav>
                                        <p:tav tm="50000">
                                          <p:val>
                                            <p:strVal val="visible"/>
                                          </p:val>
                                        </p:tav>
                                      </p:tavLst>
                                    </p:anim>
                                  </p:childTnLst>
                                </p:cTn>
                              </p:par>
                              <p:par>
                                <p:cTn id="7" presetID="35" presetClass="emph" presetSubtype="0" fill="hold" nodeType="withEffect">
                                  <p:stCondLst>
                                    <p:cond delay="0"/>
                                  </p:stCondLst>
                                  <p:childTnLst>
                                    <p:anim calcmode="discrete" valueType="str">
                                      <p:cBhvr>
                                        <p:cTn id="8" dur="1000" fill="hold"/>
                                        <p:tgtEl>
                                          <p:spTgt spid="27341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71506" y="2643182"/>
            <a:ext cx="8072494" cy="800219"/>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defRPr/>
            </a:pPr>
            <a:r>
              <a:rPr lang="zh-CN" altLang="en-US" sz="4600" i="0" spc="50" dirty="0" smtClean="0">
                <a:ln w="11430"/>
                <a:solidFill>
                  <a:srgbClr val="0033CC"/>
                </a:solidFill>
                <a:latin typeface="微软雅黑" pitchFamily="34" charset="-122"/>
                <a:ea typeface="微软雅黑" pitchFamily="34" charset="-122"/>
              </a:rPr>
              <a:t>一、年鉴基本概念</a:t>
            </a:r>
            <a:endParaRPr lang="zh-CN" altLang="en-US" sz="4600" i="0" spc="50" dirty="0">
              <a:ln w="11430"/>
              <a:solidFill>
                <a:srgbClr val="0033CC"/>
              </a:solidFill>
              <a:latin typeface="微软雅黑" pitchFamily="34" charset="-122"/>
              <a:ea typeface="微软雅黑" pitchFamily="34" charset="-122"/>
            </a:endParaRPr>
          </a:p>
        </p:txBody>
      </p:sp>
      <p:pic>
        <p:nvPicPr>
          <p:cNvPr id="5" name="Picture 3" descr="E:\2010临时工作\QQ截图未命名.png"/>
          <p:cNvPicPr>
            <a:picLocks noChangeAspect="1" noChangeArrowheads="1"/>
          </p:cNvPicPr>
          <p:nvPr/>
        </p:nvPicPr>
        <p:blipFill>
          <a:blip r:embed="rId2" cstate="print"/>
          <a:srcRect/>
          <a:stretch>
            <a:fillRect/>
          </a:stretch>
        </p:blipFill>
        <p:spPr bwMode="auto">
          <a:xfrm>
            <a:off x="7884368" y="188640"/>
            <a:ext cx="1008112" cy="1018006"/>
          </a:xfrm>
          <a:prstGeom prst="ellipse">
            <a:avLst/>
          </a:prstGeom>
          <a:ln w="3175"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674688" y="828675"/>
            <a:ext cx="8469312" cy="5287963"/>
            <a:chOff x="1417" y="3143"/>
            <a:chExt cx="2508" cy="1004"/>
          </a:xfrm>
        </p:grpSpPr>
        <p:sp>
          <p:nvSpPr>
            <p:cNvPr id="454660" name="Rectangle 5"/>
            <p:cNvSpPr>
              <a:spLocks noChangeArrowheads="1"/>
            </p:cNvSpPr>
            <p:nvPr/>
          </p:nvSpPr>
          <p:spPr bwMode="auto">
            <a:xfrm>
              <a:off x="1427" y="3151"/>
              <a:ext cx="2468" cy="987"/>
            </a:xfrm>
            <a:prstGeom prst="rect">
              <a:avLst/>
            </a:prstGeom>
            <a:solidFill>
              <a:schemeClr val="bg1"/>
            </a:solidFill>
            <a:ln w="28575">
              <a:noFill/>
              <a:miter lim="800000"/>
              <a:headEnd/>
              <a:tailEnd/>
            </a:ln>
          </p:spPr>
          <p:txBody>
            <a:bodyPr anchor="ctr"/>
            <a:lstStyle/>
            <a:p>
              <a:endParaRPr lang="zh-CN" altLang="en-US"/>
            </a:p>
          </p:txBody>
        </p:sp>
        <p:sp>
          <p:nvSpPr>
            <p:cNvPr id="269318" name="Rectangle 6"/>
            <p:cNvSpPr>
              <a:spLocks noChangeArrowheads="1"/>
            </p:cNvSpPr>
            <p:nvPr/>
          </p:nvSpPr>
          <p:spPr bwMode="auto">
            <a:xfrm>
              <a:off x="1427" y="3143"/>
              <a:ext cx="145" cy="1001"/>
            </a:xfrm>
            <a:prstGeom prst="rect">
              <a:avLst/>
            </a:prstGeom>
            <a:gradFill rotWithShape="0">
              <a:gsLst>
                <a:gs pos="0">
                  <a:schemeClr val="folHlink"/>
                </a:gs>
                <a:gs pos="100000">
                  <a:schemeClr val="folHlink">
                    <a:gamma/>
                    <a:tint val="0"/>
                    <a:invGamma/>
                  </a:schemeClr>
                </a:gs>
              </a:gsLst>
              <a:lin ang="0" scaled="1"/>
            </a:gradFill>
            <a:ln w="9525">
              <a:noFill/>
              <a:miter lim="800000"/>
              <a:headEnd/>
              <a:tailEnd/>
            </a:ln>
            <a:effectLst/>
          </p:spPr>
          <p:txBody>
            <a:bodyPr anchor="ctr"/>
            <a:lstStyle/>
            <a:p>
              <a:pPr>
                <a:defRPr/>
              </a:pPr>
              <a:endParaRPr lang="zh-CN" altLang="en-US"/>
            </a:p>
          </p:txBody>
        </p:sp>
        <p:sp>
          <p:nvSpPr>
            <p:cNvPr id="269319" name="Rectangle 7"/>
            <p:cNvSpPr>
              <a:spLocks noChangeArrowheads="1"/>
            </p:cNvSpPr>
            <p:nvPr/>
          </p:nvSpPr>
          <p:spPr bwMode="auto">
            <a:xfrm>
              <a:off x="3772" y="3143"/>
              <a:ext cx="139" cy="1001"/>
            </a:xfrm>
            <a:prstGeom prst="rect">
              <a:avLst/>
            </a:prstGeom>
            <a:gradFill rotWithShape="0">
              <a:gsLst>
                <a:gs pos="0">
                  <a:schemeClr val="bg1"/>
                </a:gs>
                <a:gs pos="100000">
                  <a:schemeClr val="bg1">
                    <a:gamma/>
                    <a:shade val="26275"/>
                    <a:invGamma/>
                  </a:schemeClr>
                </a:gs>
              </a:gsLst>
              <a:lin ang="0" scaled="1"/>
            </a:gradFill>
            <a:ln w="9525">
              <a:noFill/>
              <a:miter lim="800000"/>
              <a:headEnd/>
              <a:tailEnd/>
            </a:ln>
            <a:effectLst/>
          </p:spPr>
          <p:txBody>
            <a:bodyPr anchor="ctr"/>
            <a:lstStyle/>
            <a:p>
              <a:pPr>
                <a:defRPr/>
              </a:pPr>
              <a:endParaRPr lang="zh-CN" altLang="en-US"/>
            </a:p>
          </p:txBody>
        </p:sp>
        <p:sp>
          <p:nvSpPr>
            <p:cNvPr id="454663" name="AutoShape 8"/>
            <p:cNvSpPr>
              <a:spLocks noChangeArrowheads="1"/>
            </p:cNvSpPr>
            <p:nvPr/>
          </p:nvSpPr>
          <p:spPr bwMode="auto">
            <a:xfrm>
              <a:off x="1429" y="3143"/>
              <a:ext cx="2484" cy="141"/>
            </a:xfrm>
            <a:custGeom>
              <a:avLst/>
              <a:gdLst>
                <a:gd name="T0" fmla="*/ 4 w 21600"/>
                <a:gd name="T1" fmla="*/ 0 h 21600"/>
                <a:gd name="T2" fmla="*/ 2 w 21600"/>
                <a:gd name="T3" fmla="*/ 0 h 21600"/>
                <a:gd name="T4" fmla="*/ 0 w 21600"/>
                <a:gd name="T5" fmla="*/ 0 h 21600"/>
                <a:gd name="T6" fmla="*/ 2 w 21600"/>
                <a:gd name="T7" fmla="*/ 0 h 21600"/>
                <a:gd name="T8" fmla="*/ 0 60000 65536"/>
                <a:gd name="T9" fmla="*/ 0 60000 65536"/>
                <a:gd name="T10" fmla="*/ 0 60000 65536"/>
                <a:gd name="T11" fmla="*/ 0 60000 65536"/>
                <a:gd name="T12" fmla="*/ 2548 w 21600"/>
                <a:gd name="T13" fmla="*/ 2604 h 21600"/>
                <a:gd name="T14" fmla="*/ 19052 w 21600"/>
                <a:gd name="T15" fmla="*/ 18996 h 21600"/>
              </a:gdLst>
              <a:ahLst/>
              <a:cxnLst>
                <a:cxn ang="T8">
                  <a:pos x="T0" y="T1"/>
                </a:cxn>
                <a:cxn ang="T9">
                  <a:pos x="T2" y="T3"/>
                </a:cxn>
                <a:cxn ang="T10">
                  <a:pos x="T4" y="T5"/>
                </a:cxn>
                <a:cxn ang="T11">
                  <a:pos x="T6" y="T7"/>
                </a:cxn>
              </a:cxnLst>
              <a:rect l="T12" t="T13" r="T14" b="T15"/>
              <a:pathLst>
                <a:path w="21600" h="21600">
                  <a:moveTo>
                    <a:pt x="0" y="0"/>
                  </a:moveTo>
                  <a:lnTo>
                    <a:pt x="1496" y="21600"/>
                  </a:lnTo>
                  <a:lnTo>
                    <a:pt x="20104" y="21600"/>
                  </a:lnTo>
                  <a:lnTo>
                    <a:pt x="21600" y="0"/>
                  </a:lnTo>
                  <a:close/>
                </a:path>
              </a:pathLst>
            </a:custGeom>
            <a:gradFill rotWithShape="0">
              <a:gsLst>
                <a:gs pos="0">
                  <a:srgbClr val="DDDDDD"/>
                </a:gs>
                <a:gs pos="100000">
                  <a:srgbClr val="FFFFFF"/>
                </a:gs>
              </a:gsLst>
              <a:lin ang="5400000" scaled="1"/>
            </a:gradFill>
            <a:ln w="9525">
              <a:noFill/>
              <a:miter lim="800000"/>
              <a:headEnd/>
              <a:tailEnd/>
            </a:ln>
          </p:spPr>
          <p:txBody>
            <a:bodyPr anchor="ctr"/>
            <a:lstStyle/>
            <a:p>
              <a:pPr algn="ctr"/>
              <a:endParaRPr lang="zh-CN" altLang="en-US"/>
            </a:p>
          </p:txBody>
        </p:sp>
        <p:sp>
          <p:nvSpPr>
            <p:cNvPr id="269321" name="AutoShape 9"/>
            <p:cNvSpPr>
              <a:spLocks noChangeArrowheads="1"/>
            </p:cNvSpPr>
            <p:nvPr/>
          </p:nvSpPr>
          <p:spPr bwMode="auto">
            <a:xfrm flipV="1">
              <a:off x="1417" y="4036"/>
              <a:ext cx="2508" cy="111"/>
            </a:xfrm>
            <a:custGeom>
              <a:avLst/>
              <a:gdLst>
                <a:gd name="G0" fmla="+- 1489 0 0"/>
                <a:gd name="G1" fmla="+- 21600 0 1489"/>
                <a:gd name="G2" fmla="*/ 1489 1 2"/>
                <a:gd name="G3" fmla="+- 21600 0 G2"/>
                <a:gd name="G4" fmla="+/ 1489 21600 2"/>
                <a:gd name="G5" fmla="+/ G1 0 2"/>
                <a:gd name="G6" fmla="*/ 21600 21600 1489"/>
                <a:gd name="G7" fmla="*/ G6 1 2"/>
                <a:gd name="G8" fmla="+- 21600 0 G7"/>
                <a:gd name="G9" fmla="*/ 21600 1 2"/>
                <a:gd name="G10" fmla="+- 1489 0 G9"/>
                <a:gd name="G11" fmla="?: G10 G8 0"/>
                <a:gd name="G12" fmla="?: G10 G7 21600"/>
                <a:gd name="T0" fmla="*/ 20855 w 21600"/>
                <a:gd name="T1" fmla="*/ 10800 h 21600"/>
                <a:gd name="T2" fmla="*/ 10800 w 21600"/>
                <a:gd name="T3" fmla="*/ 21600 h 21600"/>
                <a:gd name="T4" fmla="*/ 745 w 21600"/>
                <a:gd name="T5" fmla="*/ 10800 h 21600"/>
                <a:gd name="T6" fmla="*/ 10800 w 21600"/>
                <a:gd name="T7" fmla="*/ 0 h 21600"/>
                <a:gd name="T8" fmla="*/ 2545 w 21600"/>
                <a:gd name="T9" fmla="*/ 2545 h 21600"/>
                <a:gd name="T10" fmla="*/ 19055 w 21600"/>
                <a:gd name="T11" fmla="*/ 19055 h 21600"/>
              </a:gdLst>
              <a:ahLst/>
              <a:cxnLst>
                <a:cxn ang="0">
                  <a:pos x="T0" y="T1"/>
                </a:cxn>
                <a:cxn ang="0">
                  <a:pos x="T2" y="T3"/>
                </a:cxn>
                <a:cxn ang="0">
                  <a:pos x="T4" y="T5"/>
                </a:cxn>
                <a:cxn ang="0">
                  <a:pos x="T6" y="T7"/>
                </a:cxn>
              </a:cxnLst>
              <a:rect l="T8" t="T9" r="T10" b="T11"/>
              <a:pathLst>
                <a:path w="21600" h="21600">
                  <a:moveTo>
                    <a:pt x="0" y="0"/>
                  </a:moveTo>
                  <a:lnTo>
                    <a:pt x="1489" y="21600"/>
                  </a:lnTo>
                  <a:lnTo>
                    <a:pt x="20111" y="21600"/>
                  </a:lnTo>
                  <a:lnTo>
                    <a:pt x="21600" y="0"/>
                  </a:lnTo>
                  <a:close/>
                </a:path>
              </a:pathLst>
            </a:custGeom>
            <a:gradFill rotWithShape="0">
              <a:gsLst>
                <a:gs pos="0">
                  <a:schemeClr val="bg1"/>
                </a:gs>
                <a:gs pos="100000">
                  <a:schemeClr val="bg1">
                    <a:gamma/>
                    <a:shade val="25882"/>
                    <a:invGamma/>
                  </a:schemeClr>
                </a:gs>
              </a:gsLst>
              <a:lin ang="5400000" scaled="1"/>
            </a:gradFill>
            <a:ln w="9525">
              <a:noFill/>
              <a:miter lim="800000"/>
              <a:headEnd/>
              <a:tailEnd/>
            </a:ln>
            <a:effectLst/>
          </p:spPr>
          <p:txBody>
            <a:bodyPr anchor="ctr"/>
            <a:lstStyle/>
            <a:p>
              <a:pPr>
                <a:defRPr/>
              </a:pPr>
              <a:endParaRPr lang="zh-CN" altLang="en-US"/>
            </a:p>
          </p:txBody>
        </p:sp>
      </p:grpSp>
      <p:sp>
        <p:nvSpPr>
          <p:cNvPr id="454658" name="Rectangle 3"/>
          <p:cNvSpPr>
            <a:spLocks noGrp="1" noChangeArrowheads="1"/>
          </p:cNvSpPr>
          <p:nvPr>
            <p:ph type="body" idx="4294967295"/>
          </p:nvPr>
        </p:nvSpPr>
        <p:spPr bwMode="auto">
          <a:xfrm>
            <a:off x="1260475" y="1592263"/>
            <a:ext cx="7346950" cy="3403600"/>
          </a:xfrm>
          <a:prstGeom prst="rect">
            <a:avLst/>
          </a:prstGeom>
          <a:solidFill>
            <a:srgbClr val="FFFFFF"/>
          </a:solidFill>
          <a:ln>
            <a:solidFill>
              <a:srgbClr val="000000"/>
            </a:solidFill>
            <a:miter lim="800000"/>
            <a:headEnd/>
            <a:tailEnd/>
          </a:ln>
        </p:spPr>
        <p:txBody>
          <a:bodyPr/>
          <a:lstStyle/>
          <a:p>
            <a:endParaRPr lang="zh-CN" altLang="en-US" sz="3600" dirty="0" smtClean="0">
              <a:solidFill>
                <a:schemeClr val="accent2"/>
              </a:solidFill>
              <a:latin typeface="华文隶书" pitchFamily="2" charset="-122"/>
              <a:ea typeface="华文隶书" pitchFamily="2" charset="-122"/>
            </a:endParaRPr>
          </a:p>
          <a:p>
            <a:pPr>
              <a:lnSpc>
                <a:spcPct val="130000"/>
              </a:lnSpc>
              <a:buFont typeface="Wingdings" pitchFamily="2" charset="2"/>
              <a:buNone/>
            </a:pPr>
            <a:r>
              <a:rPr lang="zh-CN" altLang="en-US" sz="4000" dirty="0" smtClean="0">
                <a:solidFill>
                  <a:schemeClr val="accent2"/>
                </a:solidFill>
                <a:latin typeface="华文隶书" pitchFamily="2" charset="-122"/>
                <a:ea typeface="华文隶书" pitchFamily="2" charset="-122"/>
              </a:rPr>
              <a:t>   </a:t>
            </a:r>
            <a:r>
              <a:rPr lang="zh-CN" altLang="en-US" sz="4000" b="1" dirty="0" smtClean="0">
                <a:solidFill>
                  <a:srgbClr val="0070C0"/>
                </a:solidFill>
                <a:latin typeface="华文隶书" pitchFamily="2" charset="-122"/>
                <a:ea typeface="华文隶书" pitchFamily="2" charset="-122"/>
              </a:rPr>
              <a:t>坚持“特”“新”“全”的选题原则</a:t>
            </a:r>
            <a:r>
              <a:rPr lang="en-US" altLang="zh-CN" sz="4000" dirty="0" smtClean="0">
                <a:solidFill>
                  <a:srgbClr val="808000"/>
                </a:solidFill>
                <a:ea typeface="宋体" charset="-122"/>
              </a:rPr>
              <a:t/>
            </a:r>
            <a:br>
              <a:rPr lang="en-US" altLang="zh-CN" sz="4000" dirty="0" smtClean="0">
                <a:solidFill>
                  <a:srgbClr val="808000"/>
                </a:solidFill>
                <a:ea typeface="宋体" charset="-122"/>
              </a:rPr>
            </a:br>
            <a:endParaRPr lang="zh-CN" altLang="en-US" sz="4000" dirty="0" smtClean="0">
              <a:solidFill>
                <a:srgbClr val="808000"/>
              </a:solidFill>
              <a:ea typeface="隶书" pitchFamily="49" charset="-122"/>
            </a:endParaRPr>
          </a:p>
        </p:txBody>
      </p:sp>
      <p:pic>
        <p:nvPicPr>
          <p:cNvPr id="454659" name="Picture 4" descr="HH00625_"/>
          <p:cNvPicPr>
            <a:picLocks noChangeAspect="1" noChangeArrowheads="1"/>
          </p:cNvPicPr>
          <p:nvPr/>
        </p:nvPicPr>
        <p:blipFill>
          <a:blip r:embed="rId2" cstate="print"/>
          <a:srcRect/>
          <a:stretch>
            <a:fillRect/>
          </a:stretch>
        </p:blipFill>
        <p:spPr bwMode="auto">
          <a:xfrm>
            <a:off x="1790700" y="5143500"/>
            <a:ext cx="1346200" cy="1427163"/>
          </a:xfrm>
          <a:prstGeom prst="rect">
            <a:avLst/>
          </a:prstGeom>
          <a:noFill/>
          <a:ln w="9525">
            <a:noFill/>
            <a:miter lim="800000"/>
            <a:headEnd/>
            <a:tailEnd/>
          </a:ln>
        </p:spPr>
      </p:pic>
      <p:pic>
        <p:nvPicPr>
          <p:cNvPr id="10" name="Picture 3" descr="E:\2010临时工作\QQ截图未命名.png"/>
          <p:cNvPicPr>
            <a:picLocks noChangeAspect="1" noChangeArrowheads="1"/>
          </p:cNvPicPr>
          <p:nvPr/>
        </p:nvPicPr>
        <p:blipFill>
          <a:blip r:embed="rId3" cstate="print"/>
          <a:srcRect/>
          <a:stretch>
            <a:fillRect/>
          </a:stretch>
        </p:blipFill>
        <p:spPr bwMode="auto">
          <a:xfrm>
            <a:off x="7884368" y="188640"/>
            <a:ext cx="1008112" cy="1018006"/>
          </a:xfrm>
          <a:prstGeom prst="ellipse">
            <a:avLst/>
          </a:prstGeom>
          <a:ln w="3175"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 name="Text Box 18"/>
          <p:cNvSpPr txBox="1">
            <a:spLocks noChangeArrowheads="1"/>
          </p:cNvSpPr>
          <p:nvPr/>
        </p:nvSpPr>
        <p:spPr bwMode="auto">
          <a:xfrm>
            <a:off x="0" y="116632"/>
            <a:ext cx="7273106" cy="584775"/>
          </a:xfrm>
          <a:prstGeom prst="rect">
            <a:avLst/>
          </a:prstGeom>
          <a:noFill/>
          <a:ln w="9525" algn="ctr">
            <a:noFill/>
            <a:miter lim="800000"/>
            <a:headEnd/>
            <a:tailEnd/>
          </a:ln>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defRPr/>
            </a:pPr>
            <a:r>
              <a:rPr lang="zh-CN" altLang="en-US" sz="3200" i="0" dirty="0" smtClean="0">
                <a:ln w="11430"/>
                <a:solidFill>
                  <a:srgbClr val="0033CC"/>
                </a:solidFill>
                <a:effectLst>
                  <a:outerShdw blurRad="50800" dist="38100" dir="2700000" algn="tl" rotWithShape="0">
                    <a:prstClr val="black">
                      <a:alpha val="40000"/>
                    </a:prstClr>
                  </a:outerShdw>
                </a:effectLst>
                <a:latin typeface="微软雅黑" pitchFamily="34" charset="-122"/>
                <a:ea typeface="微软雅黑" pitchFamily="34" charset="-122"/>
              </a:rPr>
              <a:t>  二、大事记的内容选取</a:t>
            </a:r>
            <a:endParaRPr lang="zh-CN" altLang="en-US" sz="3200" i="0" dirty="0">
              <a:ln w="11430"/>
              <a:solidFill>
                <a:srgbClr val="0033CC"/>
              </a:solidFill>
              <a:effectLst>
                <a:outerShdw blurRad="50800" dist="38100" dir="2700000" algn="tl" rotWithShape="0">
                  <a:prstClr val="black">
                    <a:alpha val="40000"/>
                  </a:prstClr>
                </a:outerShdw>
              </a:effectLst>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4294967295"/>
          </p:nvPr>
        </p:nvSpPr>
        <p:spPr bwMode="auto">
          <a:xfrm>
            <a:off x="395536" y="1614488"/>
            <a:ext cx="8352928" cy="4622824"/>
          </a:xfrm>
          <a:prstGeom prst="rect">
            <a:avLst/>
          </a:prstGeom>
          <a:solidFill>
            <a:srgbClr val="FFFFFF"/>
          </a:solidFill>
          <a:ln>
            <a:solidFill>
              <a:srgbClr val="000000"/>
            </a:solidFill>
            <a:miter lim="800000"/>
            <a:headEnd/>
            <a:tailEnd/>
          </a:ln>
        </p:spPr>
        <p:txBody>
          <a:bodyPr/>
          <a:lstStyle/>
          <a:p>
            <a:pPr lvl="1" eaLnBrk="1" hangingPunct="1">
              <a:lnSpc>
                <a:spcPct val="150000"/>
              </a:lnSpc>
              <a:buNone/>
            </a:pPr>
            <a:r>
              <a:rPr lang="en-US" altLang="zh-CN" dirty="0" smtClean="0">
                <a:solidFill>
                  <a:schemeClr val="folHlink"/>
                </a:solidFill>
                <a:latin typeface="Arial" pitchFamily="34" charset="0"/>
                <a:ea typeface="隶书" pitchFamily="49" charset="-122"/>
              </a:rPr>
              <a:t>         </a:t>
            </a:r>
            <a:r>
              <a:rPr lang="en-US" altLang="zh-CN" sz="3200" dirty="0" smtClean="0">
                <a:solidFill>
                  <a:schemeClr val="folHlink"/>
                </a:solidFill>
                <a:latin typeface="Arial" pitchFamily="34" charset="0"/>
                <a:ea typeface="隶书" pitchFamily="49" charset="-122"/>
              </a:rPr>
              <a:t>“</a:t>
            </a:r>
            <a:r>
              <a:rPr lang="zh-CN" altLang="en-US" sz="3200" dirty="0" smtClean="0">
                <a:solidFill>
                  <a:schemeClr val="folHlink"/>
                </a:solidFill>
                <a:ea typeface="隶书" pitchFamily="49" charset="-122"/>
              </a:rPr>
              <a:t>特</a:t>
            </a:r>
            <a:r>
              <a:rPr lang="zh-CN" altLang="en-US" sz="3200" dirty="0" smtClean="0">
                <a:solidFill>
                  <a:schemeClr val="folHlink"/>
                </a:solidFill>
                <a:latin typeface="Arial" pitchFamily="34" charset="0"/>
                <a:ea typeface="隶书" pitchFamily="49" charset="-122"/>
              </a:rPr>
              <a:t>”</a:t>
            </a:r>
            <a:r>
              <a:rPr lang="zh-CN" altLang="en-US" sz="3200" dirty="0" smtClean="0">
                <a:solidFill>
                  <a:schemeClr val="folHlink"/>
                </a:solidFill>
                <a:ea typeface="隶书" pitchFamily="49" charset="-122"/>
              </a:rPr>
              <a:t>指特色：</a:t>
            </a:r>
            <a:r>
              <a:rPr lang="zh-CN" altLang="en-US" sz="3200" dirty="0" smtClean="0">
                <a:solidFill>
                  <a:srgbClr val="000099"/>
                </a:solidFill>
                <a:ea typeface="方正姚体" pitchFamily="2" charset="-122"/>
              </a:rPr>
              <a:t>是单位间相互区别的根本，是避免“千校一面”格局的基本分寸。</a:t>
            </a:r>
            <a:endParaRPr lang="en-US" altLang="zh-CN" sz="3200" b="1" dirty="0" smtClean="0">
              <a:solidFill>
                <a:srgbClr val="C00000"/>
              </a:solidFill>
              <a:latin typeface="+mn-ea"/>
            </a:endParaRPr>
          </a:p>
          <a:p>
            <a:pPr lvl="1" eaLnBrk="1" hangingPunct="1">
              <a:lnSpc>
                <a:spcPct val="150000"/>
              </a:lnSpc>
              <a:buFont typeface="Wingdings" pitchFamily="2" charset="2"/>
              <a:buNone/>
            </a:pPr>
            <a:r>
              <a:rPr lang="en-US" altLang="zh-CN" sz="3200" dirty="0" smtClean="0">
                <a:solidFill>
                  <a:srgbClr val="000099"/>
                </a:solidFill>
                <a:ea typeface="方正姚体" pitchFamily="2" charset="-122"/>
              </a:rPr>
              <a:t>    </a:t>
            </a:r>
            <a:endParaRPr lang="zh-CN" altLang="en-US" sz="3200" dirty="0" smtClean="0">
              <a:solidFill>
                <a:srgbClr val="000099"/>
              </a:solidFill>
              <a:ea typeface="方正姚体" pitchFamily="2" charset="-122"/>
            </a:endParaRPr>
          </a:p>
        </p:txBody>
      </p:sp>
      <p:sp>
        <p:nvSpPr>
          <p:cNvPr id="5" name="云形 4"/>
          <p:cNvSpPr/>
          <p:nvPr/>
        </p:nvSpPr>
        <p:spPr bwMode="auto">
          <a:xfrm>
            <a:off x="0" y="1071546"/>
            <a:ext cx="1874837" cy="995362"/>
          </a:xfrm>
          <a:prstGeom prst="cloud">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lIns="36000" rIns="36000"/>
          <a:lstStyle/>
          <a:p>
            <a:pPr eaLnBrk="0" hangingPunct="0">
              <a:defRPr/>
            </a:pPr>
            <a:r>
              <a:rPr lang="zh-CN" altLang="en-US" sz="4000" b="1" u="none" dirty="0">
                <a:solidFill>
                  <a:schemeClr val="bg1"/>
                </a:solidFill>
                <a:latin typeface="华文琥珀" pitchFamily="2" charset="-122"/>
                <a:ea typeface="华文琥珀" pitchFamily="2" charset="-122"/>
              </a:rPr>
              <a:t>  </a:t>
            </a:r>
            <a:r>
              <a:rPr lang="zh-CN" altLang="en-US" sz="4000" b="1" i="0" u="none" dirty="0">
                <a:solidFill>
                  <a:schemeClr val="tx2">
                    <a:lumMod val="75000"/>
                  </a:schemeClr>
                </a:solidFill>
                <a:latin typeface="微软雅黑" pitchFamily="34" charset="-122"/>
                <a:ea typeface="微软雅黑" pitchFamily="34" charset="-122"/>
              </a:rPr>
              <a:t>特</a:t>
            </a:r>
          </a:p>
        </p:txBody>
      </p:sp>
      <p:pic>
        <p:nvPicPr>
          <p:cNvPr id="18435" name="Picture 9" descr="PE01561_"/>
          <p:cNvPicPr>
            <a:picLocks noChangeAspect="1" noChangeArrowheads="1"/>
          </p:cNvPicPr>
          <p:nvPr/>
        </p:nvPicPr>
        <p:blipFill>
          <a:blip r:embed="rId2" cstate="print"/>
          <a:srcRect/>
          <a:stretch>
            <a:fillRect/>
          </a:stretch>
        </p:blipFill>
        <p:spPr bwMode="auto">
          <a:xfrm>
            <a:off x="0" y="5877272"/>
            <a:ext cx="1656184" cy="1099597"/>
          </a:xfrm>
          <a:prstGeom prst="rect">
            <a:avLst/>
          </a:prstGeom>
          <a:noFill/>
          <a:ln w="9525">
            <a:noFill/>
            <a:miter lim="800000"/>
            <a:headEnd/>
            <a:tailEnd/>
          </a:ln>
        </p:spPr>
      </p:pic>
      <p:sp>
        <p:nvSpPr>
          <p:cNvPr id="9" name="Rectangle 174"/>
          <p:cNvSpPr>
            <a:spLocks noChangeArrowheads="1"/>
          </p:cNvSpPr>
          <p:nvPr/>
        </p:nvSpPr>
        <p:spPr bwMode="gray">
          <a:xfrm>
            <a:off x="428596" y="4214818"/>
            <a:ext cx="8286808" cy="1643074"/>
          </a:xfrm>
          <a:prstGeom prst="rect">
            <a:avLst/>
          </a:prstGeom>
          <a:solidFill>
            <a:schemeClr val="accent2">
              <a:lumMod val="60000"/>
              <a:lumOff val="40000"/>
            </a:schemeClr>
          </a:solidFill>
          <a:ln w="12700" algn="ctr">
            <a:noFill/>
            <a:prstDash val="dash"/>
            <a:miter lim="800000"/>
            <a:headEnd/>
            <a:tailEnd/>
          </a:ln>
          <a:effectLst/>
        </p:spPr>
        <p:txBody>
          <a:bodyPr wrap="none" anchor="ctr"/>
          <a:lstStyle/>
          <a:p>
            <a:pPr algn="ctr">
              <a:lnSpc>
                <a:spcPct val="150000"/>
              </a:lnSpc>
            </a:pPr>
            <a:r>
              <a:rPr lang="zh-CN" altLang="en-US" sz="3200" i="0" dirty="0" smtClean="0">
                <a:solidFill>
                  <a:srgbClr val="C00000"/>
                </a:solidFill>
                <a:latin typeface="+mn-ea"/>
              </a:rPr>
              <a:t>行政单位和教学单位不同，</a:t>
            </a:r>
            <a:endParaRPr lang="en-US" altLang="zh-CN" sz="3200" i="0" dirty="0" smtClean="0">
              <a:solidFill>
                <a:srgbClr val="C00000"/>
              </a:solidFill>
              <a:latin typeface="+mn-ea"/>
            </a:endParaRPr>
          </a:p>
          <a:p>
            <a:pPr algn="ctr">
              <a:lnSpc>
                <a:spcPct val="150000"/>
              </a:lnSpc>
            </a:pPr>
            <a:r>
              <a:rPr lang="zh-CN" altLang="en-US" sz="3200" i="0" dirty="0" smtClean="0">
                <a:solidFill>
                  <a:srgbClr val="C00000"/>
                </a:solidFill>
                <a:latin typeface="+mn-ea"/>
              </a:rPr>
              <a:t>教学单位间也有所不同。</a:t>
            </a:r>
            <a:endParaRPr lang="zh-CN" altLang="en-US" sz="3000" i="0" dirty="0">
              <a:solidFill>
                <a:srgbClr val="C00000"/>
              </a:solidFill>
              <a:latin typeface="微软雅黑" pitchFamily="34" charset="-122"/>
              <a:ea typeface="微软雅黑" pitchFamily="34" charset="-122"/>
            </a:endParaRPr>
          </a:p>
        </p:txBody>
      </p:sp>
      <p:pic>
        <p:nvPicPr>
          <p:cNvPr id="15" name="Picture 3" descr="E:\2010临时工作\QQ截图未命名.png"/>
          <p:cNvPicPr>
            <a:picLocks noChangeAspect="1" noChangeArrowheads="1"/>
          </p:cNvPicPr>
          <p:nvPr/>
        </p:nvPicPr>
        <p:blipFill>
          <a:blip r:embed="rId3" cstate="print"/>
          <a:srcRect/>
          <a:stretch>
            <a:fillRect/>
          </a:stretch>
        </p:blipFill>
        <p:spPr bwMode="auto">
          <a:xfrm>
            <a:off x="7884368" y="188640"/>
            <a:ext cx="1008112" cy="1018006"/>
          </a:xfrm>
          <a:prstGeom prst="ellipse">
            <a:avLst/>
          </a:prstGeom>
          <a:ln w="3175"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 Box 18"/>
          <p:cNvSpPr txBox="1">
            <a:spLocks noChangeArrowheads="1"/>
          </p:cNvSpPr>
          <p:nvPr/>
        </p:nvSpPr>
        <p:spPr bwMode="auto">
          <a:xfrm>
            <a:off x="0" y="116632"/>
            <a:ext cx="7273106" cy="584775"/>
          </a:xfrm>
          <a:prstGeom prst="rect">
            <a:avLst/>
          </a:prstGeom>
          <a:noFill/>
          <a:ln w="9525" algn="ctr">
            <a:noFill/>
            <a:miter lim="800000"/>
            <a:headEnd/>
            <a:tailEnd/>
          </a:ln>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defRPr/>
            </a:pPr>
            <a:r>
              <a:rPr lang="zh-CN" altLang="en-US" sz="3200" i="0" dirty="0" smtClean="0">
                <a:ln w="11430"/>
                <a:solidFill>
                  <a:srgbClr val="0033CC"/>
                </a:solidFill>
                <a:effectLst>
                  <a:outerShdw blurRad="50800" dist="38100" dir="2700000" algn="tl" rotWithShape="0">
                    <a:prstClr val="black">
                      <a:alpha val="40000"/>
                    </a:prstClr>
                  </a:outerShdw>
                </a:effectLst>
                <a:latin typeface="微软雅黑" pitchFamily="34" charset="-122"/>
                <a:ea typeface="微软雅黑" pitchFamily="34" charset="-122"/>
              </a:rPr>
              <a:t>  二、大事记的内容选取</a:t>
            </a:r>
            <a:endParaRPr lang="zh-CN" altLang="en-US" sz="3200" i="0" dirty="0">
              <a:ln w="11430"/>
              <a:solidFill>
                <a:srgbClr val="0033CC"/>
              </a:solidFill>
              <a:effectLst>
                <a:outerShdw blurRad="50800" dist="38100" dir="2700000" algn="tl" rotWithShape="0">
                  <a:prstClr val="black">
                    <a:alpha val="40000"/>
                  </a:prstClr>
                </a:outerShdw>
              </a:effectLst>
              <a:latin typeface="微软雅黑" pitchFamily="34" charset="-122"/>
              <a:ea typeface="微软雅黑" pitchFamily="34" charset="-122"/>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0.7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4294967295"/>
          </p:nvPr>
        </p:nvSpPr>
        <p:spPr bwMode="auto">
          <a:xfrm>
            <a:off x="1274762" y="1340768"/>
            <a:ext cx="7869238" cy="4392488"/>
          </a:xfrm>
          <a:prstGeom prst="rect">
            <a:avLst/>
          </a:prstGeom>
          <a:solidFill>
            <a:srgbClr val="FFFFFF"/>
          </a:solidFill>
          <a:ln>
            <a:solidFill>
              <a:srgbClr val="000000"/>
            </a:solidFill>
            <a:miter lim="800000"/>
            <a:headEnd/>
            <a:tailEnd/>
          </a:ln>
        </p:spPr>
        <p:txBody>
          <a:bodyPr/>
          <a:lstStyle/>
          <a:p>
            <a:pPr eaLnBrk="1" hangingPunct="1">
              <a:lnSpc>
                <a:spcPct val="90000"/>
              </a:lnSpc>
              <a:buFont typeface="Wingdings" pitchFamily="2" charset="2"/>
              <a:buNone/>
            </a:pPr>
            <a:r>
              <a:rPr lang="en-US" altLang="zh-CN" sz="3000" dirty="0" smtClean="0">
                <a:solidFill>
                  <a:srgbClr val="747600"/>
                </a:solidFill>
                <a:latin typeface="隶书" pitchFamily="49" charset="-122"/>
                <a:ea typeface="隶书" pitchFamily="49" charset="-122"/>
              </a:rPr>
              <a:t>    “</a:t>
            </a:r>
            <a:r>
              <a:rPr lang="zh-CN" altLang="en-US" sz="3000" dirty="0" smtClean="0">
                <a:solidFill>
                  <a:srgbClr val="747600"/>
                </a:solidFill>
                <a:latin typeface="隶书" pitchFamily="49" charset="-122"/>
                <a:ea typeface="隶书" pitchFamily="49" charset="-122"/>
              </a:rPr>
              <a:t>新”包含两次含义：</a:t>
            </a:r>
            <a:endParaRPr lang="en-US" altLang="zh-CN" sz="3000" dirty="0" smtClean="0">
              <a:solidFill>
                <a:srgbClr val="747600"/>
              </a:solidFill>
              <a:latin typeface="隶书" pitchFamily="49" charset="-122"/>
              <a:ea typeface="隶书" pitchFamily="49" charset="-122"/>
            </a:endParaRPr>
          </a:p>
          <a:p>
            <a:pPr eaLnBrk="1" hangingPunct="1">
              <a:lnSpc>
                <a:spcPct val="90000"/>
              </a:lnSpc>
              <a:buFont typeface="Wingdings" pitchFamily="2" charset="2"/>
              <a:buNone/>
            </a:pPr>
            <a:r>
              <a:rPr lang="zh-CN" altLang="en-US" sz="2800" dirty="0" smtClean="0">
                <a:solidFill>
                  <a:srgbClr val="747600"/>
                </a:solidFill>
                <a:latin typeface="隶书" pitchFamily="49" charset="-122"/>
                <a:ea typeface="隶书" pitchFamily="49" charset="-122"/>
              </a:rPr>
              <a:t>    </a:t>
            </a:r>
            <a:r>
              <a:rPr lang="zh-CN" altLang="en-US" sz="2800" b="0" dirty="0" smtClean="0">
                <a:solidFill>
                  <a:srgbClr val="CC3300"/>
                </a:solidFill>
                <a:latin typeface="方正姚体" pitchFamily="2" charset="-122"/>
                <a:ea typeface="方正姚体" pitchFamily="2" charset="-122"/>
              </a:rPr>
              <a:t>一是</a:t>
            </a:r>
            <a:r>
              <a:rPr lang="zh-CN" altLang="en-US" sz="2800" b="0" dirty="0" smtClean="0">
                <a:solidFill>
                  <a:srgbClr val="000099"/>
                </a:solidFill>
                <a:latin typeface="方正姚体" pitchFamily="2" charset="-122"/>
                <a:ea typeface="方正姚体" pitchFamily="2" charset="-122"/>
              </a:rPr>
              <a:t>反映年度特征，要“常编常新”。每个单位每年都有各自的不同的工作重点，以及改革和发展的举措。善于抓住改革和发展中的“新事物、新情况、新发展、新举措”。</a:t>
            </a:r>
            <a:endParaRPr lang="en-US" altLang="zh-CN" sz="2800" b="0" dirty="0" smtClean="0">
              <a:solidFill>
                <a:srgbClr val="000099"/>
              </a:solidFill>
              <a:latin typeface="方正姚体" pitchFamily="2" charset="-122"/>
              <a:ea typeface="方正姚体" pitchFamily="2" charset="-122"/>
            </a:endParaRPr>
          </a:p>
          <a:p>
            <a:pPr eaLnBrk="1" hangingPunct="1">
              <a:lnSpc>
                <a:spcPct val="90000"/>
              </a:lnSpc>
              <a:buFont typeface="Wingdings" pitchFamily="2" charset="2"/>
              <a:buNone/>
            </a:pPr>
            <a:r>
              <a:rPr lang="zh-CN" altLang="en-US" sz="2800" b="0" dirty="0" smtClean="0">
                <a:solidFill>
                  <a:srgbClr val="CC3300"/>
                </a:solidFill>
                <a:latin typeface="方正姚体" pitchFamily="2" charset="-122"/>
                <a:ea typeface="方正姚体" pitchFamily="2" charset="-122"/>
              </a:rPr>
              <a:t>         二是</a:t>
            </a:r>
            <a:r>
              <a:rPr lang="zh-CN" altLang="en-US" sz="2800" b="0" dirty="0" smtClean="0">
                <a:solidFill>
                  <a:srgbClr val="000099"/>
                </a:solidFill>
                <a:latin typeface="方正姚体" pitchFamily="2" charset="-122"/>
                <a:ea typeface="方正姚体" pitchFamily="2" charset="-122"/>
              </a:rPr>
              <a:t>以发展为主题，反映时代特征。</a:t>
            </a:r>
            <a:endParaRPr lang="en-US" altLang="zh-CN" sz="2800" b="0" dirty="0" smtClean="0">
              <a:solidFill>
                <a:srgbClr val="000099"/>
              </a:solidFill>
              <a:latin typeface="方正姚体" pitchFamily="2" charset="-122"/>
              <a:ea typeface="方正姚体" pitchFamily="2" charset="-122"/>
            </a:endParaRPr>
          </a:p>
          <a:p>
            <a:pPr eaLnBrk="1" hangingPunct="1">
              <a:lnSpc>
                <a:spcPct val="90000"/>
              </a:lnSpc>
              <a:buFont typeface="Wingdings" pitchFamily="2" charset="2"/>
              <a:buNone/>
            </a:pPr>
            <a:r>
              <a:rPr lang="zh-CN" altLang="en-US" sz="2800" b="0" dirty="0" smtClean="0">
                <a:solidFill>
                  <a:srgbClr val="C00000"/>
                </a:solidFill>
                <a:latin typeface="华文楷体" pitchFamily="2" charset="-122"/>
                <a:ea typeface="华文楷体" pitchFamily="2" charset="-122"/>
              </a:rPr>
              <a:t>         因为：</a:t>
            </a:r>
            <a:r>
              <a:rPr lang="zh-CN" altLang="en-US" sz="2800" b="0" dirty="0" smtClean="0">
                <a:solidFill>
                  <a:srgbClr val="0070C0"/>
                </a:solidFill>
                <a:latin typeface="华文楷体" pitchFamily="2" charset="-122"/>
                <a:ea typeface="华文楷体" pitchFamily="2" charset="-122"/>
              </a:rPr>
              <a:t>年鉴编纂不仅仅是要各单位间的横向比较，更重要的意义在于本单位的纵向发展。纵观</a:t>
            </a:r>
            <a:r>
              <a:rPr lang="en-US" altLang="zh-CN" sz="2800" b="0" dirty="0" smtClean="0">
                <a:solidFill>
                  <a:srgbClr val="0070C0"/>
                </a:solidFill>
                <a:latin typeface="华文楷体" pitchFamily="2" charset="-122"/>
                <a:ea typeface="华文楷体" pitchFamily="2" charset="-122"/>
              </a:rPr>
              <a:t>10</a:t>
            </a:r>
            <a:r>
              <a:rPr lang="zh-CN" altLang="en-US" sz="2800" b="0" dirty="0" smtClean="0">
                <a:solidFill>
                  <a:srgbClr val="0070C0"/>
                </a:solidFill>
                <a:latin typeface="华文楷体" pitchFamily="2" charset="-122"/>
                <a:ea typeface="华文楷体" pitchFamily="2" charset="-122"/>
              </a:rPr>
              <a:t>年来本单位年鉴中收录的内容，是否能够反映本单位</a:t>
            </a:r>
            <a:r>
              <a:rPr lang="en-US" altLang="zh-CN" sz="2800" b="0" dirty="0" smtClean="0">
                <a:solidFill>
                  <a:srgbClr val="0070C0"/>
                </a:solidFill>
                <a:latin typeface="华文楷体" pitchFamily="2" charset="-122"/>
                <a:ea typeface="华文楷体" pitchFamily="2" charset="-122"/>
              </a:rPr>
              <a:t>10</a:t>
            </a:r>
            <a:r>
              <a:rPr lang="zh-CN" altLang="en-US" sz="2800" b="0" dirty="0" smtClean="0">
                <a:solidFill>
                  <a:srgbClr val="0070C0"/>
                </a:solidFill>
                <a:latin typeface="华文楷体" pitchFamily="2" charset="-122"/>
                <a:ea typeface="华文楷体" pitchFamily="2" charset="-122"/>
              </a:rPr>
              <a:t>年来的改革发展的轨迹和脉络。</a:t>
            </a:r>
            <a:endParaRPr lang="en-US" altLang="zh-CN" sz="2800" b="0" dirty="0" smtClean="0">
              <a:solidFill>
                <a:srgbClr val="0070C0"/>
              </a:solidFill>
              <a:latin typeface="华文楷体" pitchFamily="2" charset="-122"/>
              <a:ea typeface="华文楷体" pitchFamily="2" charset="-122"/>
            </a:endParaRPr>
          </a:p>
          <a:p>
            <a:pPr eaLnBrk="1" hangingPunct="1">
              <a:lnSpc>
                <a:spcPct val="90000"/>
              </a:lnSpc>
              <a:buFont typeface="Wingdings" pitchFamily="2" charset="2"/>
              <a:buNone/>
            </a:pPr>
            <a:endParaRPr lang="zh-CN" altLang="en-US" dirty="0" smtClean="0">
              <a:solidFill>
                <a:schemeClr val="folHlink"/>
              </a:solidFill>
              <a:latin typeface="隶书" pitchFamily="49" charset="-122"/>
              <a:ea typeface="隶书" pitchFamily="49" charset="-122"/>
            </a:endParaRPr>
          </a:p>
          <a:p>
            <a:pPr eaLnBrk="1" hangingPunct="1">
              <a:lnSpc>
                <a:spcPct val="90000"/>
              </a:lnSpc>
              <a:buFont typeface="Wingdings" pitchFamily="2" charset="2"/>
              <a:buNone/>
            </a:pPr>
            <a:r>
              <a:rPr lang="zh-CN" altLang="en-US" dirty="0" smtClean="0">
                <a:solidFill>
                  <a:schemeClr val="folHlink"/>
                </a:solidFill>
                <a:latin typeface="隶书" pitchFamily="49" charset="-122"/>
                <a:ea typeface="隶书" pitchFamily="49" charset="-122"/>
              </a:rPr>
              <a:t>  </a:t>
            </a:r>
          </a:p>
          <a:p>
            <a:pPr eaLnBrk="1" hangingPunct="1">
              <a:lnSpc>
                <a:spcPct val="90000"/>
              </a:lnSpc>
              <a:buFont typeface="Wingdings" pitchFamily="2" charset="2"/>
              <a:buNone/>
            </a:pPr>
            <a:endParaRPr lang="zh-CN" altLang="en-US" dirty="0" smtClean="0">
              <a:solidFill>
                <a:schemeClr val="folHlink"/>
              </a:solidFill>
              <a:latin typeface="隶书" pitchFamily="49" charset="-122"/>
              <a:ea typeface="隶书" pitchFamily="49" charset="-122"/>
            </a:endParaRPr>
          </a:p>
        </p:txBody>
      </p:sp>
      <p:sp>
        <p:nvSpPr>
          <p:cNvPr id="5" name="云形 4"/>
          <p:cNvSpPr/>
          <p:nvPr/>
        </p:nvSpPr>
        <p:spPr bwMode="auto">
          <a:xfrm>
            <a:off x="0" y="908720"/>
            <a:ext cx="1547664" cy="995363"/>
          </a:xfrm>
          <a:prstGeom prst="cloud">
            <a:avLst/>
          </a:prstGeom>
          <a:solidFill>
            <a:srgbClr val="7030A0"/>
          </a:solidFill>
          <a:ln w="9525" cap="flat" cmpd="sng" algn="ctr">
            <a:solidFill>
              <a:schemeClr val="tx1"/>
            </a:solidFill>
            <a:prstDash val="solid"/>
            <a:round/>
            <a:headEnd type="none" w="med" len="med"/>
            <a:tailEnd type="none" w="med" len="med"/>
          </a:ln>
          <a:effectLst/>
        </p:spPr>
        <p:txBody>
          <a:bodyPr lIns="36000" rIns="36000"/>
          <a:lstStyle/>
          <a:p>
            <a:pPr eaLnBrk="0" hangingPunct="0">
              <a:defRPr/>
            </a:pPr>
            <a:r>
              <a:rPr lang="zh-CN" altLang="en-US" sz="4000" b="1" u="none" dirty="0">
                <a:solidFill>
                  <a:schemeClr val="bg1"/>
                </a:solidFill>
                <a:latin typeface="华文琥珀" pitchFamily="2" charset="-122"/>
                <a:ea typeface="华文琥珀" pitchFamily="2" charset="-122"/>
              </a:rPr>
              <a:t>  </a:t>
            </a:r>
            <a:r>
              <a:rPr lang="zh-CN" altLang="en-US" sz="4000" b="1" i="0" u="none" dirty="0">
                <a:solidFill>
                  <a:schemeClr val="bg1"/>
                </a:solidFill>
                <a:latin typeface="华文琥珀" pitchFamily="2" charset="-122"/>
                <a:ea typeface="华文琥珀" pitchFamily="2" charset="-122"/>
              </a:rPr>
              <a:t>新</a:t>
            </a:r>
            <a:endParaRPr lang="zh-CN" altLang="en-US" sz="4000" b="1" i="0" u="none" dirty="0">
              <a:solidFill>
                <a:schemeClr val="bg1"/>
              </a:solidFill>
              <a:latin typeface="微软雅黑" pitchFamily="34" charset="-122"/>
              <a:ea typeface="微软雅黑" pitchFamily="34" charset="-122"/>
            </a:endParaRPr>
          </a:p>
        </p:txBody>
      </p:sp>
      <p:grpSp>
        <p:nvGrpSpPr>
          <p:cNvPr id="2" name="Group 4"/>
          <p:cNvGrpSpPr>
            <a:grpSpLocks/>
          </p:cNvGrpSpPr>
          <p:nvPr/>
        </p:nvGrpSpPr>
        <p:grpSpPr bwMode="auto">
          <a:xfrm>
            <a:off x="941388" y="5656263"/>
            <a:ext cx="2270125" cy="1554162"/>
            <a:chOff x="4726" y="1326"/>
            <a:chExt cx="843" cy="1111"/>
          </a:xfrm>
        </p:grpSpPr>
        <p:sp>
          <p:nvSpPr>
            <p:cNvPr id="19461" name="Rectangle 5"/>
            <p:cNvSpPr>
              <a:spLocks noChangeArrowheads="1"/>
            </p:cNvSpPr>
            <p:nvPr/>
          </p:nvSpPr>
          <p:spPr bwMode="auto">
            <a:xfrm>
              <a:off x="4726" y="2238"/>
              <a:ext cx="842" cy="199"/>
            </a:xfrm>
            <a:prstGeom prst="rect">
              <a:avLst/>
            </a:prstGeom>
            <a:noFill/>
            <a:ln w="9525">
              <a:noFill/>
              <a:miter lim="800000"/>
              <a:headEnd/>
              <a:tailEnd/>
            </a:ln>
          </p:spPr>
          <p:txBody>
            <a:bodyPr lIns="92057" tIns="46029" rIns="92057" bIns="46029">
              <a:spAutoFit/>
            </a:bodyPr>
            <a:lstStyle/>
            <a:p>
              <a:pPr marL="173038" indent="-173038"/>
              <a:endParaRPr kumimoji="1" lang="en-US" altLang="zh-TW" sz="1200" b="1">
                <a:latin typeface="楷体"/>
                <a:ea typeface="楷体"/>
                <a:cs typeface="楷体"/>
              </a:endParaRPr>
            </a:p>
          </p:txBody>
        </p:sp>
        <p:grpSp>
          <p:nvGrpSpPr>
            <p:cNvPr id="3" name="Group 6"/>
            <p:cNvGrpSpPr>
              <a:grpSpLocks/>
            </p:cNvGrpSpPr>
            <p:nvPr/>
          </p:nvGrpSpPr>
          <p:grpSpPr bwMode="auto">
            <a:xfrm>
              <a:off x="4726" y="1326"/>
              <a:ext cx="843" cy="912"/>
              <a:chOff x="4726" y="1326"/>
              <a:chExt cx="843" cy="912"/>
            </a:xfrm>
          </p:grpSpPr>
          <p:sp>
            <p:nvSpPr>
              <p:cNvPr id="19463" name="Rectangle 7"/>
              <p:cNvSpPr>
                <a:spLocks noChangeArrowheads="1"/>
              </p:cNvSpPr>
              <p:nvPr/>
            </p:nvSpPr>
            <p:spPr bwMode="auto">
              <a:xfrm>
                <a:off x="4726" y="1326"/>
                <a:ext cx="842" cy="912"/>
              </a:xfrm>
              <a:prstGeom prst="rect">
                <a:avLst/>
              </a:prstGeom>
              <a:noFill/>
              <a:ln w="12700">
                <a:noFill/>
                <a:miter lim="800000"/>
                <a:headEnd/>
                <a:tailEnd/>
              </a:ln>
            </p:spPr>
            <p:txBody>
              <a:bodyPr wrap="none" anchor="ctr"/>
              <a:lstStyle/>
              <a:p>
                <a:pPr algn="ctr"/>
                <a:endParaRPr lang="zh-CN" altLang="en-US"/>
              </a:p>
            </p:txBody>
          </p:sp>
          <p:grpSp>
            <p:nvGrpSpPr>
              <p:cNvPr id="4" name="Group 8"/>
              <p:cNvGrpSpPr>
                <a:grpSpLocks/>
              </p:cNvGrpSpPr>
              <p:nvPr/>
            </p:nvGrpSpPr>
            <p:grpSpPr bwMode="auto">
              <a:xfrm>
                <a:off x="4726" y="1518"/>
                <a:ext cx="843" cy="548"/>
                <a:chOff x="2640" y="2640"/>
                <a:chExt cx="913" cy="548"/>
              </a:xfrm>
            </p:grpSpPr>
            <p:sp>
              <p:nvSpPr>
                <p:cNvPr id="19465" name="Freeform 9"/>
                <p:cNvSpPr>
                  <a:spLocks/>
                </p:cNvSpPr>
                <p:nvPr/>
              </p:nvSpPr>
              <p:spPr bwMode="auto">
                <a:xfrm>
                  <a:off x="2712" y="2866"/>
                  <a:ext cx="841" cy="96"/>
                </a:xfrm>
                <a:custGeom>
                  <a:avLst/>
                  <a:gdLst>
                    <a:gd name="T0" fmla="*/ 1 w 841"/>
                    <a:gd name="T1" fmla="*/ 2 h 96"/>
                    <a:gd name="T2" fmla="*/ 16 w 841"/>
                    <a:gd name="T3" fmla="*/ 50 h 96"/>
                    <a:gd name="T4" fmla="*/ 0 w 841"/>
                    <a:gd name="T5" fmla="*/ 95 h 96"/>
                    <a:gd name="T6" fmla="*/ 821 w 841"/>
                    <a:gd name="T7" fmla="*/ 93 h 96"/>
                    <a:gd name="T8" fmla="*/ 840 w 841"/>
                    <a:gd name="T9" fmla="*/ 46 h 96"/>
                    <a:gd name="T10" fmla="*/ 822 w 841"/>
                    <a:gd name="T11" fmla="*/ 0 h 96"/>
                    <a:gd name="T12" fmla="*/ 1 w 841"/>
                    <a:gd name="T13" fmla="*/ 2 h 96"/>
                    <a:gd name="T14" fmla="*/ 0 60000 65536"/>
                    <a:gd name="T15" fmla="*/ 0 60000 65536"/>
                    <a:gd name="T16" fmla="*/ 0 60000 65536"/>
                    <a:gd name="T17" fmla="*/ 0 60000 65536"/>
                    <a:gd name="T18" fmla="*/ 0 60000 65536"/>
                    <a:gd name="T19" fmla="*/ 0 60000 65536"/>
                    <a:gd name="T20" fmla="*/ 0 60000 65536"/>
                    <a:gd name="T21" fmla="*/ 0 w 841"/>
                    <a:gd name="T22" fmla="*/ 0 h 96"/>
                    <a:gd name="T23" fmla="*/ 841 w 841"/>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1" h="96">
                      <a:moveTo>
                        <a:pt x="1" y="2"/>
                      </a:moveTo>
                      <a:lnTo>
                        <a:pt x="16" y="50"/>
                      </a:lnTo>
                      <a:lnTo>
                        <a:pt x="0" y="95"/>
                      </a:lnTo>
                      <a:lnTo>
                        <a:pt x="821" y="93"/>
                      </a:lnTo>
                      <a:lnTo>
                        <a:pt x="840" y="46"/>
                      </a:lnTo>
                      <a:lnTo>
                        <a:pt x="822" y="0"/>
                      </a:lnTo>
                      <a:lnTo>
                        <a:pt x="1" y="2"/>
                      </a:lnTo>
                    </a:path>
                  </a:pathLst>
                </a:custGeom>
                <a:solidFill>
                  <a:srgbClr val="FDA4B5"/>
                </a:solidFill>
                <a:ln w="12700" cap="rnd">
                  <a:solidFill>
                    <a:schemeClr val="tx1"/>
                  </a:solidFill>
                  <a:round/>
                  <a:headEnd type="none" w="sm" len="sm"/>
                  <a:tailEnd type="none" w="sm" len="sm"/>
                </a:ln>
              </p:spPr>
              <p:txBody>
                <a:bodyPr/>
                <a:lstStyle/>
                <a:p>
                  <a:endParaRPr lang="zh-CN" altLang="en-US"/>
                </a:p>
              </p:txBody>
            </p:sp>
            <p:grpSp>
              <p:nvGrpSpPr>
                <p:cNvPr id="6" name="Group 10"/>
                <p:cNvGrpSpPr>
                  <a:grpSpLocks/>
                </p:cNvGrpSpPr>
                <p:nvPr/>
              </p:nvGrpSpPr>
              <p:grpSpPr bwMode="auto">
                <a:xfrm>
                  <a:off x="2640" y="2972"/>
                  <a:ext cx="891" cy="185"/>
                  <a:chOff x="2640" y="2972"/>
                  <a:chExt cx="891" cy="185"/>
                </a:xfrm>
              </p:grpSpPr>
              <p:sp>
                <p:nvSpPr>
                  <p:cNvPr id="19480" name="AutoShape 11"/>
                  <p:cNvSpPr>
                    <a:spLocks noChangeArrowheads="1"/>
                  </p:cNvSpPr>
                  <p:nvPr/>
                </p:nvSpPr>
                <p:spPr bwMode="auto">
                  <a:xfrm>
                    <a:off x="2640" y="3072"/>
                    <a:ext cx="856" cy="85"/>
                  </a:xfrm>
                  <a:prstGeom prst="parallelogram">
                    <a:avLst>
                      <a:gd name="adj" fmla="val 38324"/>
                    </a:avLst>
                  </a:prstGeom>
                  <a:solidFill>
                    <a:srgbClr val="FDA4B5"/>
                  </a:solidFill>
                  <a:ln w="12700">
                    <a:solidFill>
                      <a:schemeClr val="tx1"/>
                    </a:solidFill>
                    <a:miter lim="800000"/>
                    <a:headEnd/>
                    <a:tailEnd/>
                  </a:ln>
                </p:spPr>
                <p:txBody>
                  <a:bodyPr wrap="none" anchor="ctr"/>
                  <a:lstStyle/>
                  <a:p>
                    <a:pPr algn="ctr"/>
                    <a:endParaRPr lang="zh-CN" altLang="en-US"/>
                  </a:p>
                </p:txBody>
              </p:sp>
              <p:sp>
                <p:nvSpPr>
                  <p:cNvPr id="19481" name="AutoShape 12"/>
                  <p:cNvSpPr>
                    <a:spLocks noChangeArrowheads="1"/>
                  </p:cNvSpPr>
                  <p:nvPr/>
                </p:nvSpPr>
                <p:spPr bwMode="auto">
                  <a:xfrm>
                    <a:off x="2675" y="2972"/>
                    <a:ext cx="856" cy="85"/>
                  </a:xfrm>
                  <a:prstGeom prst="parallelogram">
                    <a:avLst>
                      <a:gd name="adj" fmla="val 38324"/>
                    </a:avLst>
                  </a:prstGeom>
                  <a:solidFill>
                    <a:srgbClr val="FDA4B5"/>
                  </a:solidFill>
                  <a:ln w="12700">
                    <a:solidFill>
                      <a:schemeClr val="tx1"/>
                    </a:solidFill>
                    <a:miter lim="800000"/>
                    <a:headEnd/>
                    <a:tailEnd/>
                  </a:ln>
                </p:spPr>
                <p:txBody>
                  <a:bodyPr wrap="none" anchor="ctr"/>
                  <a:lstStyle/>
                  <a:p>
                    <a:pPr algn="ctr"/>
                    <a:endParaRPr lang="zh-CN" altLang="en-US"/>
                  </a:p>
                </p:txBody>
              </p:sp>
            </p:grpSp>
            <p:sp>
              <p:nvSpPr>
                <p:cNvPr id="19467" name="AutoShape 13"/>
                <p:cNvSpPr>
                  <a:spLocks noChangeArrowheads="1"/>
                </p:cNvSpPr>
                <p:nvPr/>
              </p:nvSpPr>
              <p:spPr bwMode="auto">
                <a:xfrm flipH="1">
                  <a:off x="2640" y="2668"/>
                  <a:ext cx="856" cy="84"/>
                </a:xfrm>
                <a:prstGeom prst="parallelogram">
                  <a:avLst>
                    <a:gd name="adj" fmla="val 38780"/>
                  </a:avLst>
                </a:prstGeom>
                <a:solidFill>
                  <a:srgbClr val="FDA4B5"/>
                </a:solidFill>
                <a:ln w="12700">
                  <a:solidFill>
                    <a:schemeClr val="tx1"/>
                  </a:solidFill>
                  <a:miter lim="800000"/>
                  <a:headEnd/>
                  <a:tailEnd/>
                </a:ln>
              </p:spPr>
              <p:txBody>
                <a:bodyPr wrap="none" anchor="ctr"/>
                <a:lstStyle/>
                <a:p>
                  <a:pPr algn="ctr"/>
                  <a:endParaRPr lang="zh-CN" altLang="en-US"/>
                </a:p>
              </p:txBody>
            </p:sp>
            <p:sp>
              <p:nvSpPr>
                <p:cNvPr id="19468" name="AutoShape 14"/>
                <p:cNvSpPr>
                  <a:spLocks noChangeArrowheads="1"/>
                </p:cNvSpPr>
                <p:nvPr/>
              </p:nvSpPr>
              <p:spPr bwMode="auto">
                <a:xfrm flipH="1">
                  <a:off x="2675" y="2767"/>
                  <a:ext cx="856" cy="85"/>
                </a:xfrm>
                <a:prstGeom prst="parallelogram">
                  <a:avLst>
                    <a:gd name="adj" fmla="val 38324"/>
                  </a:avLst>
                </a:prstGeom>
                <a:solidFill>
                  <a:srgbClr val="FDA4B5"/>
                </a:solidFill>
                <a:ln w="12700">
                  <a:solidFill>
                    <a:schemeClr val="tx1"/>
                  </a:solidFill>
                  <a:miter lim="800000"/>
                  <a:headEnd/>
                  <a:tailEnd/>
                </a:ln>
              </p:spPr>
              <p:txBody>
                <a:bodyPr wrap="none" anchor="ctr"/>
                <a:lstStyle/>
                <a:p>
                  <a:pPr algn="ctr"/>
                  <a:endParaRPr lang="zh-CN" altLang="en-US"/>
                </a:p>
              </p:txBody>
            </p:sp>
            <p:sp>
              <p:nvSpPr>
                <p:cNvPr id="19469" name="Freeform 15"/>
                <p:cNvSpPr>
                  <a:spLocks/>
                </p:cNvSpPr>
                <p:nvPr/>
              </p:nvSpPr>
              <p:spPr bwMode="auto">
                <a:xfrm>
                  <a:off x="3185" y="2875"/>
                  <a:ext cx="88" cy="312"/>
                </a:xfrm>
                <a:custGeom>
                  <a:avLst/>
                  <a:gdLst>
                    <a:gd name="T0" fmla="*/ 77 w 88"/>
                    <a:gd name="T1" fmla="*/ 0 h 312"/>
                    <a:gd name="T2" fmla="*/ 87 w 88"/>
                    <a:gd name="T3" fmla="*/ 38 h 312"/>
                    <a:gd name="T4" fmla="*/ 10 w 88"/>
                    <a:gd name="T5" fmla="*/ 311 h 312"/>
                    <a:gd name="T6" fmla="*/ 0 w 88"/>
                    <a:gd name="T7" fmla="*/ 274 h 312"/>
                    <a:gd name="T8" fmla="*/ 77 w 88"/>
                    <a:gd name="T9" fmla="*/ 0 h 312"/>
                    <a:gd name="T10" fmla="*/ 0 60000 65536"/>
                    <a:gd name="T11" fmla="*/ 0 60000 65536"/>
                    <a:gd name="T12" fmla="*/ 0 60000 65536"/>
                    <a:gd name="T13" fmla="*/ 0 60000 65536"/>
                    <a:gd name="T14" fmla="*/ 0 60000 65536"/>
                    <a:gd name="T15" fmla="*/ 0 w 88"/>
                    <a:gd name="T16" fmla="*/ 0 h 312"/>
                    <a:gd name="T17" fmla="*/ 88 w 88"/>
                    <a:gd name="T18" fmla="*/ 312 h 312"/>
                  </a:gdLst>
                  <a:ahLst/>
                  <a:cxnLst>
                    <a:cxn ang="T10">
                      <a:pos x="T0" y="T1"/>
                    </a:cxn>
                    <a:cxn ang="T11">
                      <a:pos x="T2" y="T3"/>
                    </a:cxn>
                    <a:cxn ang="T12">
                      <a:pos x="T4" y="T5"/>
                    </a:cxn>
                    <a:cxn ang="T13">
                      <a:pos x="T6" y="T7"/>
                    </a:cxn>
                    <a:cxn ang="T14">
                      <a:pos x="T8" y="T9"/>
                    </a:cxn>
                  </a:cxnLst>
                  <a:rect l="T15" t="T16" r="T17" b="T18"/>
                  <a:pathLst>
                    <a:path w="88" h="312">
                      <a:moveTo>
                        <a:pt x="77" y="0"/>
                      </a:moveTo>
                      <a:lnTo>
                        <a:pt x="87" y="38"/>
                      </a:lnTo>
                      <a:lnTo>
                        <a:pt x="10" y="311"/>
                      </a:lnTo>
                      <a:lnTo>
                        <a:pt x="0" y="274"/>
                      </a:lnTo>
                      <a:lnTo>
                        <a:pt x="77" y="0"/>
                      </a:lnTo>
                    </a:path>
                  </a:pathLst>
                </a:custGeom>
                <a:solidFill>
                  <a:srgbClr val="A2C1FE"/>
                </a:solidFill>
                <a:ln w="12700" cap="rnd">
                  <a:solidFill>
                    <a:srgbClr val="000000"/>
                  </a:solidFill>
                  <a:round/>
                  <a:headEnd type="none" w="sm" len="sm"/>
                  <a:tailEnd type="none" w="sm" len="sm"/>
                </a:ln>
              </p:spPr>
              <p:txBody>
                <a:bodyPr/>
                <a:lstStyle/>
                <a:p>
                  <a:endParaRPr lang="zh-CN" altLang="en-US"/>
                </a:p>
              </p:txBody>
            </p:sp>
            <p:sp>
              <p:nvSpPr>
                <p:cNvPr id="19470" name="Freeform 16"/>
                <p:cNvSpPr>
                  <a:spLocks/>
                </p:cNvSpPr>
                <p:nvPr/>
              </p:nvSpPr>
              <p:spPr bwMode="auto">
                <a:xfrm>
                  <a:off x="3195" y="2677"/>
                  <a:ext cx="276" cy="511"/>
                </a:xfrm>
                <a:custGeom>
                  <a:avLst/>
                  <a:gdLst>
                    <a:gd name="T0" fmla="*/ 10 w 276"/>
                    <a:gd name="T1" fmla="*/ 0 h 511"/>
                    <a:gd name="T2" fmla="*/ 204 w 276"/>
                    <a:gd name="T3" fmla="*/ 0 h 511"/>
                    <a:gd name="T4" fmla="*/ 275 w 276"/>
                    <a:gd name="T5" fmla="*/ 255 h 511"/>
                    <a:gd name="T6" fmla="*/ 204 w 276"/>
                    <a:gd name="T7" fmla="*/ 510 h 511"/>
                    <a:gd name="T8" fmla="*/ 0 w 276"/>
                    <a:gd name="T9" fmla="*/ 510 h 511"/>
                    <a:gd name="T10" fmla="*/ 76 w 276"/>
                    <a:gd name="T11" fmla="*/ 237 h 511"/>
                    <a:gd name="T12" fmla="*/ 10 w 276"/>
                    <a:gd name="T13" fmla="*/ 0 h 511"/>
                    <a:gd name="T14" fmla="*/ 0 60000 65536"/>
                    <a:gd name="T15" fmla="*/ 0 60000 65536"/>
                    <a:gd name="T16" fmla="*/ 0 60000 65536"/>
                    <a:gd name="T17" fmla="*/ 0 60000 65536"/>
                    <a:gd name="T18" fmla="*/ 0 60000 65536"/>
                    <a:gd name="T19" fmla="*/ 0 60000 65536"/>
                    <a:gd name="T20" fmla="*/ 0 60000 65536"/>
                    <a:gd name="T21" fmla="*/ 0 w 276"/>
                    <a:gd name="T22" fmla="*/ 0 h 511"/>
                    <a:gd name="T23" fmla="*/ 276 w 276"/>
                    <a:gd name="T24" fmla="*/ 511 h 5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6" h="511">
                      <a:moveTo>
                        <a:pt x="10" y="0"/>
                      </a:moveTo>
                      <a:lnTo>
                        <a:pt x="204" y="0"/>
                      </a:lnTo>
                      <a:lnTo>
                        <a:pt x="275" y="255"/>
                      </a:lnTo>
                      <a:lnTo>
                        <a:pt x="204" y="510"/>
                      </a:lnTo>
                      <a:lnTo>
                        <a:pt x="0" y="510"/>
                      </a:lnTo>
                      <a:lnTo>
                        <a:pt x="76" y="237"/>
                      </a:lnTo>
                      <a:lnTo>
                        <a:pt x="10" y="0"/>
                      </a:lnTo>
                    </a:path>
                  </a:pathLst>
                </a:custGeom>
                <a:solidFill>
                  <a:srgbClr val="C1CEFF"/>
                </a:solidFill>
                <a:ln w="12700" cap="rnd">
                  <a:solidFill>
                    <a:srgbClr val="000000"/>
                  </a:solidFill>
                  <a:round/>
                  <a:headEnd type="none" w="sm" len="sm"/>
                  <a:tailEnd type="none" w="sm" len="sm"/>
                </a:ln>
              </p:spPr>
              <p:txBody>
                <a:bodyPr/>
                <a:lstStyle/>
                <a:p>
                  <a:endParaRPr lang="zh-CN" altLang="en-US"/>
                </a:p>
              </p:txBody>
            </p:sp>
            <p:sp>
              <p:nvSpPr>
                <p:cNvPr id="19471" name="Freeform 17"/>
                <p:cNvSpPr>
                  <a:spLocks/>
                </p:cNvSpPr>
                <p:nvPr/>
              </p:nvSpPr>
              <p:spPr bwMode="auto">
                <a:xfrm>
                  <a:off x="3195" y="2640"/>
                  <a:ext cx="205" cy="38"/>
                </a:xfrm>
                <a:custGeom>
                  <a:avLst/>
                  <a:gdLst>
                    <a:gd name="T0" fmla="*/ 204 w 205"/>
                    <a:gd name="T1" fmla="*/ 37 h 38"/>
                    <a:gd name="T2" fmla="*/ 194 w 205"/>
                    <a:gd name="T3" fmla="*/ 0 h 38"/>
                    <a:gd name="T4" fmla="*/ 0 w 205"/>
                    <a:gd name="T5" fmla="*/ 0 h 38"/>
                    <a:gd name="T6" fmla="*/ 10 w 205"/>
                    <a:gd name="T7" fmla="*/ 37 h 38"/>
                    <a:gd name="T8" fmla="*/ 204 w 205"/>
                    <a:gd name="T9" fmla="*/ 37 h 38"/>
                    <a:gd name="T10" fmla="*/ 0 60000 65536"/>
                    <a:gd name="T11" fmla="*/ 0 60000 65536"/>
                    <a:gd name="T12" fmla="*/ 0 60000 65536"/>
                    <a:gd name="T13" fmla="*/ 0 60000 65536"/>
                    <a:gd name="T14" fmla="*/ 0 60000 65536"/>
                    <a:gd name="T15" fmla="*/ 0 w 205"/>
                    <a:gd name="T16" fmla="*/ 0 h 38"/>
                    <a:gd name="T17" fmla="*/ 205 w 205"/>
                    <a:gd name="T18" fmla="*/ 38 h 38"/>
                  </a:gdLst>
                  <a:ahLst/>
                  <a:cxnLst>
                    <a:cxn ang="T10">
                      <a:pos x="T0" y="T1"/>
                    </a:cxn>
                    <a:cxn ang="T11">
                      <a:pos x="T2" y="T3"/>
                    </a:cxn>
                    <a:cxn ang="T12">
                      <a:pos x="T4" y="T5"/>
                    </a:cxn>
                    <a:cxn ang="T13">
                      <a:pos x="T6" y="T7"/>
                    </a:cxn>
                    <a:cxn ang="T14">
                      <a:pos x="T8" y="T9"/>
                    </a:cxn>
                  </a:cxnLst>
                  <a:rect l="T15" t="T16" r="T17" b="T18"/>
                  <a:pathLst>
                    <a:path w="205" h="38">
                      <a:moveTo>
                        <a:pt x="204" y="37"/>
                      </a:moveTo>
                      <a:lnTo>
                        <a:pt x="194" y="0"/>
                      </a:lnTo>
                      <a:lnTo>
                        <a:pt x="0" y="0"/>
                      </a:lnTo>
                      <a:lnTo>
                        <a:pt x="10" y="37"/>
                      </a:lnTo>
                      <a:lnTo>
                        <a:pt x="204" y="37"/>
                      </a:lnTo>
                    </a:path>
                  </a:pathLst>
                </a:custGeom>
                <a:solidFill>
                  <a:srgbClr val="A2C1FE"/>
                </a:solidFill>
                <a:ln w="12700" cap="rnd">
                  <a:solidFill>
                    <a:srgbClr val="000000"/>
                  </a:solidFill>
                  <a:round/>
                  <a:headEnd type="none" w="sm" len="sm"/>
                  <a:tailEnd type="none" w="sm" len="sm"/>
                </a:ln>
              </p:spPr>
              <p:txBody>
                <a:bodyPr/>
                <a:lstStyle/>
                <a:p>
                  <a:endParaRPr lang="zh-CN" altLang="en-US"/>
                </a:p>
              </p:txBody>
            </p:sp>
            <p:sp>
              <p:nvSpPr>
                <p:cNvPr id="19472" name="Freeform 18"/>
                <p:cNvSpPr>
                  <a:spLocks/>
                </p:cNvSpPr>
                <p:nvPr/>
              </p:nvSpPr>
              <p:spPr bwMode="auto">
                <a:xfrm>
                  <a:off x="2974" y="2875"/>
                  <a:ext cx="75" cy="312"/>
                </a:xfrm>
                <a:custGeom>
                  <a:avLst/>
                  <a:gdLst>
                    <a:gd name="T0" fmla="*/ 65 w 75"/>
                    <a:gd name="T1" fmla="*/ 0 h 312"/>
                    <a:gd name="T2" fmla="*/ 74 w 75"/>
                    <a:gd name="T3" fmla="*/ 38 h 312"/>
                    <a:gd name="T4" fmla="*/ 9 w 75"/>
                    <a:gd name="T5" fmla="*/ 311 h 312"/>
                    <a:gd name="T6" fmla="*/ 0 w 75"/>
                    <a:gd name="T7" fmla="*/ 274 h 312"/>
                    <a:gd name="T8" fmla="*/ 65 w 75"/>
                    <a:gd name="T9" fmla="*/ 0 h 312"/>
                    <a:gd name="T10" fmla="*/ 0 60000 65536"/>
                    <a:gd name="T11" fmla="*/ 0 60000 65536"/>
                    <a:gd name="T12" fmla="*/ 0 60000 65536"/>
                    <a:gd name="T13" fmla="*/ 0 60000 65536"/>
                    <a:gd name="T14" fmla="*/ 0 60000 65536"/>
                    <a:gd name="T15" fmla="*/ 0 w 75"/>
                    <a:gd name="T16" fmla="*/ 0 h 312"/>
                    <a:gd name="T17" fmla="*/ 75 w 75"/>
                    <a:gd name="T18" fmla="*/ 312 h 312"/>
                  </a:gdLst>
                  <a:ahLst/>
                  <a:cxnLst>
                    <a:cxn ang="T10">
                      <a:pos x="T0" y="T1"/>
                    </a:cxn>
                    <a:cxn ang="T11">
                      <a:pos x="T2" y="T3"/>
                    </a:cxn>
                    <a:cxn ang="T12">
                      <a:pos x="T4" y="T5"/>
                    </a:cxn>
                    <a:cxn ang="T13">
                      <a:pos x="T6" y="T7"/>
                    </a:cxn>
                    <a:cxn ang="T14">
                      <a:pos x="T8" y="T9"/>
                    </a:cxn>
                  </a:cxnLst>
                  <a:rect l="T15" t="T16" r="T17" b="T18"/>
                  <a:pathLst>
                    <a:path w="75" h="312">
                      <a:moveTo>
                        <a:pt x="65" y="0"/>
                      </a:moveTo>
                      <a:lnTo>
                        <a:pt x="74" y="38"/>
                      </a:lnTo>
                      <a:lnTo>
                        <a:pt x="9" y="311"/>
                      </a:lnTo>
                      <a:lnTo>
                        <a:pt x="0" y="274"/>
                      </a:lnTo>
                      <a:lnTo>
                        <a:pt x="65" y="0"/>
                      </a:lnTo>
                    </a:path>
                  </a:pathLst>
                </a:custGeom>
                <a:solidFill>
                  <a:srgbClr val="A2C1FE"/>
                </a:solidFill>
                <a:ln w="12700" cap="rnd">
                  <a:solidFill>
                    <a:srgbClr val="000000"/>
                  </a:solidFill>
                  <a:round/>
                  <a:headEnd type="none" w="sm" len="sm"/>
                  <a:tailEnd type="none" w="sm" len="sm"/>
                </a:ln>
              </p:spPr>
              <p:txBody>
                <a:bodyPr/>
                <a:lstStyle/>
                <a:p>
                  <a:endParaRPr lang="zh-CN" altLang="en-US"/>
                </a:p>
              </p:txBody>
            </p:sp>
            <p:sp>
              <p:nvSpPr>
                <p:cNvPr id="19473" name="Freeform 19"/>
                <p:cNvSpPr>
                  <a:spLocks/>
                </p:cNvSpPr>
                <p:nvPr/>
              </p:nvSpPr>
              <p:spPr bwMode="auto">
                <a:xfrm>
                  <a:off x="2982" y="2677"/>
                  <a:ext cx="237" cy="511"/>
                </a:xfrm>
                <a:custGeom>
                  <a:avLst/>
                  <a:gdLst>
                    <a:gd name="T0" fmla="*/ 9 w 237"/>
                    <a:gd name="T1" fmla="*/ 0 h 511"/>
                    <a:gd name="T2" fmla="*/ 175 w 237"/>
                    <a:gd name="T3" fmla="*/ 0 h 511"/>
                    <a:gd name="T4" fmla="*/ 236 w 237"/>
                    <a:gd name="T5" fmla="*/ 255 h 511"/>
                    <a:gd name="T6" fmla="*/ 175 w 237"/>
                    <a:gd name="T7" fmla="*/ 510 h 511"/>
                    <a:gd name="T8" fmla="*/ 0 w 237"/>
                    <a:gd name="T9" fmla="*/ 510 h 511"/>
                    <a:gd name="T10" fmla="*/ 65 w 237"/>
                    <a:gd name="T11" fmla="*/ 237 h 511"/>
                    <a:gd name="T12" fmla="*/ 9 w 237"/>
                    <a:gd name="T13" fmla="*/ 0 h 511"/>
                    <a:gd name="T14" fmla="*/ 0 60000 65536"/>
                    <a:gd name="T15" fmla="*/ 0 60000 65536"/>
                    <a:gd name="T16" fmla="*/ 0 60000 65536"/>
                    <a:gd name="T17" fmla="*/ 0 60000 65536"/>
                    <a:gd name="T18" fmla="*/ 0 60000 65536"/>
                    <a:gd name="T19" fmla="*/ 0 60000 65536"/>
                    <a:gd name="T20" fmla="*/ 0 60000 65536"/>
                    <a:gd name="T21" fmla="*/ 0 w 237"/>
                    <a:gd name="T22" fmla="*/ 0 h 511"/>
                    <a:gd name="T23" fmla="*/ 237 w 237"/>
                    <a:gd name="T24" fmla="*/ 511 h 5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7" h="511">
                      <a:moveTo>
                        <a:pt x="9" y="0"/>
                      </a:moveTo>
                      <a:lnTo>
                        <a:pt x="175" y="0"/>
                      </a:lnTo>
                      <a:lnTo>
                        <a:pt x="236" y="255"/>
                      </a:lnTo>
                      <a:lnTo>
                        <a:pt x="175" y="510"/>
                      </a:lnTo>
                      <a:lnTo>
                        <a:pt x="0" y="510"/>
                      </a:lnTo>
                      <a:lnTo>
                        <a:pt x="65" y="237"/>
                      </a:lnTo>
                      <a:lnTo>
                        <a:pt x="9" y="0"/>
                      </a:lnTo>
                    </a:path>
                  </a:pathLst>
                </a:custGeom>
                <a:solidFill>
                  <a:srgbClr val="C1CEFF"/>
                </a:solidFill>
                <a:ln w="12700" cap="rnd">
                  <a:solidFill>
                    <a:srgbClr val="000000"/>
                  </a:solidFill>
                  <a:round/>
                  <a:headEnd type="none" w="sm" len="sm"/>
                  <a:tailEnd type="none" w="sm" len="sm"/>
                </a:ln>
              </p:spPr>
              <p:txBody>
                <a:bodyPr/>
                <a:lstStyle/>
                <a:p>
                  <a:endParaRPr lang="zh-CN" altLang="en-US"/>
                </a:p>
              </p:txBody>
            </p:sp>
            <p:sp>
              <p:nvSpPr>
                <p:cNvPr id="19474" name="Freeform 20"/>
                <p:cNvSpPr>
                  <a:spLocks/>
                </p:cNvSpPr>
                <p:nvPr/>
              </p:nvSpPr>
              <p:spPr bwMode="auto">
                <a:xfrm>
                  <a:off x="2982" y="2640"/>
                  <a:ext cx="176" cy="38"/>
                </a:xfrm>
                <a:custGeom>
                  <a:avLst/>
                  <a:gdLst>
                    <a:gd name="T0" fmla="*/ 175 w 176"/>
                    <a:gd name="T1" fmla="*/ 37 h 38"/>
                    <a:gd name="T2" fmla="*/ 166 w 176"/>
                    <a:gd name="T3" fmla="*/ 0 h 38"/>
                    <a:gd name="T4" fmla="*/ 0 w 176"/>
                    <a:gd name="T5" fmla="*/ 0 h 38"/>
                    <a:gd name="T6" fmla="*/ 9 w 176"/>
                    <a:gd name="T7" fmla="*/ 37 h 38"/>
                    <a:gd name="T8" fmla="*/ 175 w 176"/>
                    <a:gd name="T9" fmla="*/ 37 h 38"/>
                    <a:gd name="T10" fmla="*/ 0 60000 65536"/>
                    <a:gd name="T11" fmla="*/ 0 60000 65536"/>
                    <a:gd name="T12" fmla="*/ 0 60000 65536"/>
                    <a:gd name="T13" fmla="*/ 0 60000 65536"/>
                    <a:gd name="T14" fmla="*/ 0 60000 65536"/>
                    <a:gd name="T15" fmla="*/ 0 w 176"/>
                    <a:gd name="T16" fmla="*/ 0 h 38"/>
                    <a:gd name="T17" fmla="*/ 176 w 176"/>
                    <a:gd name="T18" fmla="*/ 38 h 38"/>
                  </a:gdLst>
                  <a:ahLst/>
                  <a:cxnLst>
                    <a:cxn ang="T10">
                      <a:pos x="T0" y="T1"/>
                    </a:cxn>
                    <a:cxn ang="T11">
                      <a:pos x="T2" y="T3"/>
                    </a:cxn>
                    <a:cxn ang="T12">
                      <a:pos x="T4" y="T5"/>
                    </a:cxn>
                    <a:cxn ang="T13">
                      <a:pos x="T6" y="T7"/>
                    </a:cxn>
                    <a:cxn ang="T14">
                      <a:pos x="T8" y="T9"/>
                    </a:cxn>
                  </a:cxnLst>
                  <a:rect l="T15" t="T16" r="T17" b="T18"/>
                  <a:pathLst>
                    <a:path w="176" h="38">
                      <a:moveTo>
                        <a:pt x="175" y="37"/>
                      </a:moveTo>
                      <a:lnTo>
                        <a:pt x="166" y="0"/>
                      </a:lnTo>
                      <a:lnTo>
                        <a:pt x="0" y="0"/>
                      </a:lnTo>
                      <a:lnTo>
                        <a:pt x="9" y="37"/>
                      </a:lnTo>
                      <a:lnTo>
                        <a:pt x="175" y="37"/>
                      </a:lnTo>
                    </a:path>
                  </a:pathLst>
                </a:custGeom>
                <a:solidFill>
                  <a:srgbClr val="A2C1FE"/>
                </a:solidFill>
                <a:ln w="12700" cap="rnd">
                  <a:solidFill>
                    <a:srgbClr val="000000"/>
                  </a:solidFill>
                  <a:round/>
                  <a:headEnd type="none" w="sm" len="sm"/>
                  <a:tailEnd type="none" w="sm" len="sm"/>
                </a:ln>
              </p:spPr>
              <p:txBody>
                <a:bodyPr/>
                <a:lstStyle/>
                <a:p>
                  <a:endParaRPr lang="zh-CN" altLang="en-US"/>
                </a:p>
              </p:txBody>
            </p:sp>
            <p:sp>
              <p:nvSpPr>
                <p:cNvPr id="19475" name="Freeform 21"/>
                <p:cNvSpPr>
                  <a:spLocks/>
                </p:cNvSpPr>
                <p:nvPr/>
              </p:nvSpPr>
              <p:spPr bwMode="auto">
                <a:xfrm>
                  <a:off x="2791" y="2875"/>
                  <a:ext cx="64" cy="312"/>
                </a:xfrm>
                <a:custGeom>
                  <a:avLst/>
                  <a:gdLst>
                    <a:gd name="T0" fmla="*/ 55 w 64"/>
                    <a:gd name="T1" fmla="*/ 0 h 312"/>
                    <a:gd name="T2" fmla="*/ 63 w 64"/>
                    <a:gd name="T3" fmla="*/ 38 h 312"/>
                    <a:gd name="T4" fmla="*/ 8 w 64"/>
                    <a:gd name="T5" fmla="*/ 311 h 312"/>
                    <a:gd name="T6" fmla="*/ 0 w 64"/>
                    <a:gd name="T7" fmla="*/ 274 h 312"/>
                    <a:gd name="T8" fmla="*/ 55 w 64"/>
                    <a:gd name="T9" fmla="*/ 0 h 312"/>
                    <a:gd name="T10" fmla="*/ 0 60000 65536"/>
                    <a:gd name="T11" fmla="*/ 0 60000 65536"/>
                    <a:gd name="T12" fmla="*/ 0 60000 65536"/>
                    <a:gd name="T13" fmla="*/ 0 60000 65536"/>
                    <a:gd name="T14" fmla="*/ 0 60000 65536"/>
                    <a:gd name="T15" fmla="*/ 0 w 64"/>
                    <a:gd name="T16" fmla="*/ 0 h 312"/>
                    <a:gd name="T17" fmla="*/ 64 w 64"/>
                    <a:gd name="T18" fmla="*/ 312 h 312"/>
                  </a:gdLst>
                  <a:ahLst/>
                  <a:cxnLst>
                    <a:cxn ang="T10">
                      <a:pos x="T0" y="T1"/>
                    </a:cxn>
                    <a:cxn ang="T11">
                      <a:pos x="T2" y="T3"/>
                    </a:cxn>
                    <a:cxn ang="T12">
                      <a:pos x="T4" y="T5"/>
                    </a:cxn>
                    <a:cxn ang="T13">
                      <a:pos x="T6" y="T7"/>
                    </a:cxn>
                    <a:cxn ang="T14">
                      <a:pos x="T8" y="T9"/>
                    </a:cxn>
                  </a:cxnLst>
                  <a:rect l="T15" t="T16" r="T17" b="T18"/>
                  <a:pathLst>
                    <a:path w="64" h="312">
                      <a:moveTo>
                        <a:pt x="55" y="0"/>
                      </a:moveTo>
                      <a:lnTo>
                        <a:pt x="63" y="38"/>
                      </a:lnTo>
                      <a:lnTo>
                        <a:pt x="8" y="311"/>
                      </a:lnTo>
                      <a:lnTo>
                        <a:pt x="0" y="274"/>
                      </a:lnTo>
                      <a:lnTo>
                        <a:pt x="55" y="0"/>
                      </a:lnTo>
                    </a:path>
                  </a:pathLst>
                </a:custGeom>
                <a:solidFill>
                  <a:srgbClr val="A2C1FE"/>
                </a:solidFill>
                <a:ln w="12700" cap="rnd">
                  <a:solidFill>
                    <a:srgbClr val="000000"/>
                  </a:solidFill>
                  <a:round/>
                  <a:headEnd type="none" w="sm" len="sm"/>
                  <a:tailEnd type="none" w="sm" len="sm"/>
                </a:ln>
              </p:spPr>
              <p:txBody>
                <a:bodyPr/>
                <a:lstStyle/>
                <a:p>
                  <a:endParaRPr lang="zh-CN" altLang="en-US"/>
                </a:p>
              </p:txBody>
            </p:sp>
            <p:sp>
              <p:nvSpPr>
                <p:cNvPr id="19476" name="Freeform 22"/>
                <p:cNvSpPr>
                  <a:spLocks/>
                </p:cNvSpPr>
                <p:nvPr/>
              </p:nvSpPr>
              <p:spPr bwMode="auto">
                <a:xfrm>
                  <a:off x="2798" y="2677"/>
                  <a:ext cx="200" cy="511"/>
                </a:xfrm>
                <a:custGeom>
                  <a:avLst/>
                  <a:gdLst>
                    <a:gd name="T0" fmla="*/ 8 w 200"/>
                    <a:gd name="T1" fmla="*/ 0 h 511"/>
                    <a:gd name="T2" fmla="*/ 147 w 200"/>
                    <a:gd name="T3" fmla="*/ 0 h 511"/>
                    <a:gd name="T4" fmla="*/ 199 w 200"/>
                    <a:gd name="T5" fmla="*/ 255 h 511"/>
                    <a:gd name="T6" fmla="*/ 147 w 200"/>
                    <a:gd name="T7" fmla="*/ 510 h 511"/>
                    <a:gd name="T8" fmla="*/ 0 w 200"/>
                    <a:gd name="T9" fmla="*/ 510 h 511"/>
                    <a:gd name="T10" fmla="*/ 55 w 200"/>
                    <a:gd name="T11" fmla="*/ 237 h 511"/>
                    <a:gd name="T12" fmla="*/ 8 w 200"/>
                    <a:gd name="T13" fmla="*/ 0 h 511"/>
                    <a:gd name="T14" fmla="*/ 0 60000 65536"/>
                    <a:gd name="T15" fmla="*/ 0 60000 65536"/>
                    <a:gd name="T16" fmla="*/ 0 60000 65536"/>
                    <a:gd name="T17" fmla="*/ 0 60000 65536"/>
                    <a:gd name="T18" fmla="*/ 0 60000 65536"/>
                    <a:gd name="T19" fmla="*/ 0 60000 65536"/>
                    <a:gd name="T20" fmla="*/ 0 60000 65536"/>
                    <a:gd name="T21" fmla="*/ 0 w 200"/>
                    <a:gd name="T22" fmla="*/ 0 h 511"/>
                    <a:gd name="T23" fmla="*/ 200 w 200"/>
                    <a:gd name="T24" fmla="*/ 511 h 5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 h="511">
                      <a:moveTo>
                        <a:pt x="8" y="0"/>
                      </a:moveTo>
                      <a:lnTo>
                        <a:pt x="147" y="0"/>
                      </a:lnTo>
                      <a:lnTo>
                        <a:pt x="199" y="255"/>
                      </a:lnTo>
                      <a:lnTo>
                        <a:pt x="147" y="510"/>
                      </a:lnTo>
                      <a:lnTo>
                        <a:pt x="0" y="510"/>
                      </a:lnTo>
                      <a:lnTo>
                        <a:pt x="55" y="237"/>
                      </a:lnTo>
                      <a:lnTo>
                        <a:pt x="8" y="0"/>
                      </a:lnTo>
                    </a:path>
                  </a:pathLst>
                </a:custGeom>
                <a:solidFill>
                  <a:srgbClr val="C1CEFF"/>
                </a:solidFill>
                <a:ln w="12700" cap="rnd">
                  <a:solidFill>
                    <a:srgbClr val="000000"/>
                  </a:solidFill>
                  <a:round/>
                  <a:headEnd type="none" w="sm" len="sm"/>
                  <a:tailEnd type="none" w="sm" len="sm"/>
                </a:ln>
              </p:spPr>
              <p:txBody>
                <a:bodyPr/>
                <a:lstStyle/>
                <a:p>
                  <a:endParaRPr lang="zh-CN" altLang="en-US"/>
                </a:p>
              </p:txBody>
            </p:sp>
            <p:sp>
              <p:nvSpPr>
                <p:cNvPr id="19477" name="Freeform 23"/>
                <p:cNvSpPr>
                  <a:spLocks/>
                </p:cNvSpPr>
                <p:nvPr/>
              </p:nvSpPr>
              <p:spPr bwMode="auto">
                <a:xfrm>
                  <a:off x="2798" y="2640"/>
                  <a:ext cx="148" cy="38"/>
                </a:xfrm>
                <a:custGeom>
                  <a:avLst/>
                  <a:gdLst>
                    <a:gd name="T0" fmla="*/ 147 w 148"/>
                    <a:gd name="T1" fmla="*/ 37 h 38"/>
                    <a:gd name="T2" fmla="*/ 140 w 148"/>
                    <a:gd name="T3" fmla="*/ 0 h 38"/>
                    <a:gd name="T4" fmla="*/ 0 w 148"/>
                    <a:gd name="T5" fmla="*/ 0 h 38"/>
                    <a:gd name="T6" fmla="*/ 7 w 148"/>
                    <a:gd name="T7" fmla="*/ 37 h 38"/>
                    <a:gd name="T8" fmla="*/ 147 w 148"/>
                    <a:gd name="T9" fmla="*/ 37 h 38"/>
                    <a:gd name="T10" fmla="*/ 0 60000 65536"/>
                    <a:gd name="T11" fmla="*/ 0 60000 65536"/>
                    <a:gd name="T12" fmla="*/ 0 60000 65536"/>
                    <a:gd name="T13" fmla="*/ 0 60000 65536"/>
                    <a:gd name="T14" fmla="*/ 0 60000 65536"/>
                    <a:gd name="T15" fmla="*/ 0 w 148"/>
                    <a:gd name="T16" fmla="*/ 0 h 38"/>
                    <a:gd name="T17" fmla="*/ 148 w 148"/>
                    <a:gd name="T18" fmla="*/ 38 h 38"/>
                  </a:gdLst>
                  <a:ahLst/>
                  <a:cxnLst>
                    <a:cxn ang="T10">
                      <a:pos x="T0" y="T1"/>
                    </a:cxn>
                    <a:cxn ang="T11">
                      <a:pos x="T2" y="T3"/>
                    </a:cxn>
                    <a:cxn ang="T12">
                      <a:pos x="T4" y="T5"/>
                    </a:cxn>
                    <a:cxn ang="T13">
                      <a:pos x="T6" y="T7"/>
                    </a:cxn>
                    <a:cxn ang="T14">
                      <a:pos x="T8" y="T9"/>
                    </a:cxn>
                  </a:cxnLst>
                  <a:rect l="T15" t="T16" r="T17" b="T18"/>
                  <a:pathLst>
                    <a:path w="148" h="38">
                      <a:moveTo>
                        <a:pt x="147" y="37"/>
                      </a:moveTo>
                      <a:lnTo>
                        <a:pt x="140" y="0"/>
                      </a:lnTo>
                      <a:lnTo>
                        <a:pt x="0" y="0"/>
                      </a:lnTo>
                      <a:lnTo>
                        <a:pt x="7" y="37"/>
                      </a:lnTo>
                      <a:lnTo>
                        <a:pt x="147" y="37"/>
                      </a:lnTo>
                    </a:path>
                  </a:pathLst>
                </a:custGeom>
                <a:solidFill>
                  <a:srgbClr val="A2C1FE"/>
                </a:solidFill>
                <a:ln w="12700" cap="rnd">
                  <a:solidFill>
                    <a:srgbClr val="000000"/>
                  </a:solidFill>
                  <a:round/>
                  <a:headEnd type="none" w="sm" len="sm"/>
                  <a:tailEnd type="none" w="sm" len="sm"/>
                </a:ln>
              </p:spPr>
              <p:txBody>
                <a:bodyPr/>
                <a:lstStyle/>
                <a:p>
                  <a:endParaRPr lang="zh-CN" altLang="en-US"/>
                </a:p>
              </p:txBody>
            </p:sp>
            <p:sp>
              <p:nvSpPr>
                <p:cNvPr id="19478" name="Freeform 24"/>
                <p:cNvSpPr>
                  <a:spLocks/>
                </p:cNvSpPr>
                <p:nvPr/>
              </p:nvSpPr>
              <p:spPr bwMode="auto">
                <a:xfrm>
                  <a:off x="2876" y="2734"/>
                  <a:ext cx="494" cy="83"/>
                </a:xfrm>
                <a:custGeom>
                  <a:avLst/>
                  <a:gdLst>
                    <a:gd name="T0" fmla="*/ 1 w 494"/>
                    <a:gd name="T1" fmla="*/ 0 h 83"/>
                    <a:gd name="T2" fmla="*/ 403 w 494"/>
                    <a:gd name="T3" fmla="*/ 0 h 83"/>
                    <a:gd name="T4" fmla="*/ 493 w 494"/>
                    <a:gd name="T5" fmla="*/ 36 h 83"/>
                    <a:gd name="T6" fmla="*/ 403 w 494"/>
                    <a:gd name="T7" fmla="*/ 82 h 83"/>
                    <a:gd name="T8" fmla="*/ 0 w 494"/>
                    <a:gd name="T9" fmla="*/ 82 h 83"/>
                    <a:gd name="T10" fmla="*/ 41 w 494"/>
                    <a:gd name="T11" fmla="*/ 37 h 83"/>
                    <a:gd name="T12" fmla="*/ 1 w 494"/>
                    <a:gd name="T13" fmla="*/ 0 h 83"/>
                    <a:gd name="T14" fmla="*/ 0 60000 65536"/>
                    <a:gd name="T15" fmla="*/ 0 60000 65536"/>
                    <a:gd name="T16" fmla="*/ 0 60000 65536"/>
                    <a:gd name="T17" fmla="*/ 0 60000 65536"/>
                    <a:gd name="T18" fmla="*/ 0 60000 65536"/>
                    <a:gd name="T19" fmla="*/ 0 60000 65536"/>
                    <a:gd name="T20" fmla="*/ 0 60000 65536"/>
                    <a:gd name="T21" fmla="*/ 0 w 494"/>
                    <a:gd name="T22" fmla="*/ 0 h 83"/>
                    <a:gd name="T23" fmla="*/ 494 w 494"/>
                    <a:gd name="T24" fmla="*/ 83 h 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4" h="83">
                      <a:moveTo>
                        <a:pt x="1" y="0"/>
                      </a:moveTo>
                      <a:lnTo>
                        <a:pt x="403" y="0"/>
                      </a:lnTo>
                      <a:lnTo>
                        <a:pt x="493" y="36"/>
                      </a:lnTo>
                      <a:lnTo>
                        <a:pt x="403" y="82"/>
                      </a:lnTo>
                      <a:lnTo>
                        <a:pt x="0" y="82"/>
                      </a:lnTo>
                      <a:lnTo>
                        <a:pt x="41" y="37"/>
                      </a:lnTo>
                      <a:lnTo>
                        <a:pt x="1" y="0"/>
                      </a:lnTo>
                    </a:path>
                  </a:pathLst>
                </a:custGeom>
                <a:solidFill>
                  <a:srgbClr val="FAFD00"/>
                </a:solidFill>
                <a:ln w="12700" cap="rnd">
                  <a:solidFill>
                    <a:srgbClr val="000000"/>
                  </a:solidFill>
                  <a:round/>
                  <a:headEnd type="none" w="sm" len="sm"/>
                  <a:tailEnd type="none" w="sm" len="sm"/>
                </a:ln>
              </p:spPr>
              <p:txBody>
                <a:bodyPr/>
                <a:lstStyle/>
                <a:p>
                  <a:endParaRPr lang="zh-CN" altLang="en-US"/>
                </a:p>
              </p:txBody>
            </p:sp>
            <p:sp>
              <p:nvSpPr>
                <p:cNvPr id="19479" name="Freeform 25"/>
                <p:cNvSpPr>
                  <a:spLocks/>
                </p:cNvSpPr>
                <p:nvPr/>
              </p:nvSpPr>
              <p:spPr bwMode="auto">
                <a:xfrm>
                  <a:off x="2871" y="3016"/>
                  <a:ext cx="507" cy="78"/>
                </a:xfrm>
                <a:custGeom>
                  <a:avLst/>
                  <a:gdLst>
                    <a:gd name="T0" fmla="*/ 1 w 507"/>
                    <a:gd name="T1" fmla="*/ 0 h 78"/>
                    <a:gd name="T2" fmla="*/ 414 w 507"/>
                    <a:gd name="T3" fmla="*/ 0 h 78"/>
                    <a:gd name="T4" fmla="*/ 506 w 507"/>
                    <a:gd name="T5" fmla="*/ 34 h 78"/>
                    <a:gd name="T6" fmla="*/ 414 w 507"/>
                    <a:gd name="T7" fmla="*/ 77 h 78"/>
                    <a:gd name="T8" fmla="*/ 0 w 507"/>
                    <a:gd name="T9" fmla="*/ 77 h 78"/>
                    <a:gd name="T10" fmla="*/ 42 w 507"/>
                    <a:gd name="T11" fmla="*/ 35 h 78"/>
                    <a:gd name="T12" fmla="*/ 1 w 507"/>
                    <a:gd name="T13" fmla="*/ 0 h 78"/>
                    <a:gd name="T14" fmla="*/ 0 60000 65536"/>
                    <a:gd name="T15" fmla="*/ 0 60000 65536"/>
                    <a:gd name="T16" fmla="*/ 0 60000 65536"/>
                    <a:gd name="T17" fmla="*/ 0 60000 65536"/>
                    <a:gd name="T18" fmla="*/ 0 60000 65536"/>
                    <a:gd name="T19" fmla="*/ 0 60000 65536"/>
                    <a:gd name="T20" fmla="*/ 0 60000 65536"/>
                    <a:gd name="T21" fmla="*/ 0 w 507"/>
                    <a:gd name="T22" fmla="*/ 0 h 78"/>
                    <a:gd name="T23" fmla="*/ 507 w 507"/>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7" h="78">
                      <a:moveTo>
                        <a:pt x="1" y="0"/>
                      </a:moveTo>
                      <a:lnTo>
                        <a:pt x="414" y="0"/>
                      </a:lnTo>
                      <a:lnTo>
                        <a:pt x="506" y="34"/>
                      </a:lnTo>
                      <a:lnTo>
                        <a:pt x="414" y="77"/>
                      </a:lnTo>
                      <a:lnTo>
                        <a:pt x="0" y="77"/>
                      </a:lnTo>
                      <a:lnTo>
                        <a:pt x="42" y="35"/>
                      </a:lnTo>
                      <a:lnTo>
                        <a:pt x="1" y="0"/>
                      </a:lnTo>
                    </a:path>
                  </a:pathLst>
                </a:custGeom>
                <a:solidFill>
                  <a:srgbClr val="FAFD00"/>
                </a:solidFill>
                <a:ln w="12700" cap="rnd">
                  <a:solidFill>
                    <a:srgbClr val="000000"/>
                  </a:solidFill>
                  <a:round/>
                  <a:headEnd type="none" w="sm" len="sm"/>
                  <a:tailEnd type="none" w="sm" len="sm"/>
                </a:ln>
              </p:spPr>
              <p:txBody>
                <a:bodyPr/>
                <a:lstStyle/>
                <a:p>
                  <a:endParaRPr lang="zh-CN" altLang="en-US"/>
                </a:p>
              </p:txBody>
            </p:sp>
          </p:grpSp>
        </p:grpSp>
      </p:grpSp>
      <p:pic>
        <p:nvPicPr>
          <p:cNvPr id="27" name="Picture 3" descr="E:\2010临时工作\QQ截图未命名.png"/>
          <p:cNvPicPr>
            <a:picLocks noChangeAspect="1" noChangeArrowheads="1"/>
          </p:cNvPicPr>
          <p:nvPr/>
        </p:nvPicPr>
        <p:blipFill>
          <a:blip r:embed="rId2" cstate="print"/>
          <a:srcRect/>
          <a:stretch>
            <a:fillRect/>
          </a:stretch>
        </p:blipFill>
        <p:spPr bwMode="auto">
          <a:xfrm>
            <a:off x="7884368" y="188640"/>
            <a:ext cx="1008112" cy="1018006"/>
          </a:xfrm>
          <a:prstGeom prst="ellipse">
            <a:avLst/>
          </a:prstGeom>
          <a:ln w="3175"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9" name="Text Box 18"/>
          <p:cNvSpPr txBox="1">
            <a:spLocks noChangeArrowheads="1"/>
          </p:cNvSpPr>
          <p:nvPr/>
        </p:nvSpPr>
        <p:spPr bwMode="auto">
          <a:xfrm>
            <a:off x="0" y="116632"/>
            <a:ext cx="7273106" cy="584775"/>
          </a:xfrm>
          <a:prstGeom prst="rect">
            <a:avLst/>
          </a:prstGeom>
          <a:noFill/>
          <a:ln w="9525" algn="ctr">
            <a:noFill/>
            <a:miter lim="800000"/>
            <a:headEnd/>
            <a:tailEnd/>
          </a:ln>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defRPr/>
            </a:pPr>
            <a:r>
              <a:rPr lang="zh-CN" altLang="en-US" sz="3200" i="0" dirty="0" smtClean="0">
                <a:ln w="11430"/>
                <a:solidFill>
                  <a:srgbClr val="0033CC"/>
                </a:solidFill>
                <a:effectLst>
                  <a:outerShdw blurRad="50800" dist="38100" dir="2700000" algn="tl" rotWithShape="0">
                    <a:prstClr val="black">
                      <a:alpha val="40000"/>
                    </a:prstClr>
                  </a:outerShdw>
                </a:effectLst>
                <a:latin typeface="微软雅黑" pitchFamily="34" charset="-122"/>
                <a:ea typeface="微软雅黑" pitchFamily="34" charset="-122"/>
              </a:rPr>
              <a:t>  二、大事记的内容选取</a:t>
            </a:r>
            <a:endParaRPr lang="zh-CN" altLang="en-US" sz="3200" i="0" dirty="0">
              <a:ln w="11430"/>
              <a:solidFill>
                <a:srgbClr val="0033CC"/>
              </a:solidFill>
              <a:effectLst>
                <a:outerShdw blurRad="50800" dist="38100" dir="2700000" algn="tl" rotWithShape="0">
                  <a:prstClr val="black">
                    <a:alpha val="40000"/>
                  </a:prstClr>
                </a:outerShdw>
              </a:effectLst>
              <a:latin typeface="微软雅黑" pitchFamily="34" charset="-122"/>
              <a:ea typeface="微软雅黑" pitchFamily="34" charset="-122"/>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0.7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4294967295"/>
          </p:nvPr>
        </p:nvSpPr>
        <p:spPr bwMode="auto">
          <a:xfrm>
            <a:off x="1374775" y="1928802"/>
            <a:ext cx="7769225" cy="4224337"/>
          </a:xfrm>
          <a:prstGeom prst="rect">
            <a:avLst/>
          </a:prstGeom>
          <a:solidFill>
            <a:srgbClr val="FFFFFF"/>
          </a:solidFill>
          <a:ln>
            <a:solidFill>
              <a:srgbClr val="000000"/>
            </a:solidFill>
            <a:miter lim="800000"/>
            <a:headEnd/>
            <a:tailEnd/>
          </a:ln>
        </p:spPr>
        <p:txBody>
          <a:bodyPr/>
          <a:lstStyle/>
          <a:p>
            <a:pPr eaLnBrk="1" hangingPunct="1">
              <a:lnSpc>
                <a:spcPct val="150000"/>
              </a:lnSpc>
              <a:buFont typeface="Wingdings" pitchFamily="2" charset="2"/>
              <a:buNone/>
            </a:pPr>
            <a:r>
              <a:rPr lang="en-US" altLang="zh-CN" sz="3200" dirty="0" smtClean="0">
                <a:solidFill>
                  <a:schemeClr val="folHlink"/>
                </a:solidFill>
                <a:latin typeface="Arial" pitchFamily="34" charset="0"/>
                <a:ea typeface="隶书" pitchFamily="49" charset="-122"/>
              </a:rPr>
              <a:t>  </a:t>
            </a:r>
            <a:r>
              <a:rPr lang="zh-CN" altLang="en-US" sz="3200" dirty="0" smtClean="0">
                <a:solidFill>
                  <a:schemeClr val="folHlink"/>
                </a:solidFill>
                <a:latin typeface="Arial" pitchFamily="34" charset="0"/>
                <a:ea typeface="隶书" pitchFamily="49" charset="-122"/>
              </a:rPr>
              <a:t>“</a:t>
            </a:r>
            <a:r>
              <a:rPr lang="zh-CN" altLang="en-US" sz="3200" b="1" dirty="0" smtClean="0">
                <a:solidFill>
                  <a:schemeClr val="folHlink"/>
                </a:solidFill>
                <a:ea typeface="隶书" pitchFamily="49" charset="-122"/>
              </a:rPr>
              <a:t>全”</a:t>
            </a:r>
            <a:r>
              <a:rPr lang="zh-CN" altLang="en-US" sz="3200" dirty="0" smtClean="0">
                <a:solidFill>
                  <a:schemeClr val="folHlink"/>
                </a:solidFill>
                <a:ea typeface="隶书" pitchFamily="49" charset="-122"/>
              </a:rPr>
              <a:t>指全面性，主要是指</a:t>
            </a:r>
            <a:r>
              <a:rPr lang="zh-CN" altLang="en-US" sz="3000" b="0" dirty="0" smtClean="0">
                <a:solidFill>
                  <a:srgbClr val="000099"/>
                </a:solidFill>
                <a:latin typeface="方正姚体" pitchFamily="2" charset="-122"/>
                <a:ea typeface="方正姚体" pitchFamily="2" charset="-122"/>
              </a:rPr>
              <a:t>全面反映各单位综合发展情况，应注意发现多方面和多层次事物的变化，做到大事不缺、要事不漏。</a:t>
            </a:r>
            <a:endParaRPr lang="en-US" altLang="zh-CN" sz="3000" b="0" dirty="0" smtClean="0">
              <a:solidFill>
                <a:srgbClr val="663300"/>
              </a:solidFill>
              <a:latin typeface="方正姚体" pitchFamily="2" charset="-122"/>
              <a:ea typeface="方正姚体" pitchFamily="2" charset="-122"/>
            </a:endParaRPr>
          </a:p>
          <a:p>
            <a:pPr eaLnBrk="1" hangingPunct="1">
              <a:lnSpc>
                <a:spcPct val="150000"/>
              </a:lnSpc>
              <a:buFont typeface="Wingdings" pitchFamily="2" charset="2"/>
              <a:buNone/>
            </a:pPr>
            <a:r>
              <a:rPr lang="zh-CN" altLang="en-US" sz="3000" dirty="0" smtClean="0">
                <a:solidFill>
                  <a:srgbClr val="663300"/>
                </a:solidFill>
                <a:latin typeface="方正姚体" pitchFamily="2" charset="-122"/>
                <a:ea typeface="方正姚体" pitchFamily="2" charset="-122"/>
              </a:rPr>
              <a:t>（各二级单位留存最全面的资料，删选后上报学校。）</a:t>
            </a:r>
            <a:endParaRPr lang="en-US" altLang="zh-CN" sz="3000" b="0" dirty="0" smtClean="0">
              <a:solidFill>
                <a:srgbClr val="663300"/>
              </a:solidFill>
              <a:latin typeface="方正姚体" pitchFamily="2" charset="-122"/>
              <a:ea typeface="方正姚体" pitchFamily="2" charset="-122"/>
            </a:endParaRPr>
          </a:p>
          <a:p>
            <a:pPr eaLnBrk="1" hangingPunct="1">
              <a:lnSpc>
                <a:spcPct val="150000"/>
              </a:lnSpc>
              <a:buNone/>
            </a:pPr>
            <a:r>
              <a:rPr lang="zh-CN" altLang="en-US" sz="2800" b="1" dirty="0" smtClean="0">
                <a:solidFill>
                  <a:srgbClr val="C00000"/>
                </a:solidFill>
              </a:rPr>
              <a:t>             </a:t>
            </a:r>
            <a:endParaRPr lang="zh-CN" altLang="en-US" sz="2800" dirty="0" smtClean="0">
              <a:solidFill>
                <a:srgbClr val="C00000"/>
              </a:solidFill>
              <a:latin typeface="方正姚体" pitchFamily="2" charset="-122"/>
              <a:ea typeface="方正姚体" pitchFamily="2" charset="-122"/>
            </a:endParaRPr>
          </a:p>
          <a:p>
            <a:pPr eaLnBrk="1" hangingPunct="1">
              <a:lnSpc>
                <a:spcPct val="150000"/>
              </a:lnSpc>
              <a:buFont typeface="Wingdings" pitchFamily="2" charset="2"/>
              <a:buNone/>
            </a:pPr>
            <a:endParaRPr lang="zh-CN" altLang="en-US" sz="2400" b="0" dirty="0" smtClean="0">
              <a:solidFill>
                <a:srgbClr val="0070C0"/>
              </a:solidFill>
              <a:latin typeface="华文楷体" pitchFamily="2" charset="-122"/>
              <a:ea typeface="华文楷体" pitchFamily="2" charset="-122"/>
            </a:endParaRPr>
          </a:p>
        </p:txBody>
      </p:sp>
      <p:grpSp>
        <p:nvGrpSpPr>
          <p:cNvPr id="2" name="Group 4"/>
          <p:cNvGrpSpPr>
            <a:grpSpLocks/>
          </p:cNvGrpSpPr>
          <p:nvPr/>
        </p:nvGrpSpPr>
        <p:grpSpPr bwMode="auto">
          <a:xfrm>
            <a:off x="1" y="980728"/>
            <a:ext cx="1691680" cy="1538163"/>
            <a:chOff x="672" y="644"/>
            <a:chExt cx="4458" cy="3537"/>
          </a:xfrm>
        </p:grpSpPr>
        <p:sp>
          <p:nvSpPr>
            <p:cNvPr id="272389" name="Oval 5"/>
            <p:cNvSpPr>
              <a:spLocks noChangeArrowheads="1"/>
            </p:cNvSpPr>
            <p:nvPr/>
          </p:nvSpPr>
          <p:spPr bwMode="auto">
            <a:xfrm>
              <a:off x="672" y="644"/>
              <a:ext cx="4458" cy="3326"/>
            </a:xfrm>
            <a:prstGeom prst="ellipse">
              <a:avLst/>
            </a:prstGeom>
            <a:solidFill>
              <a:srgbClr val="FEFF72"/>
            </a:solidFill>
            <a:ln w="12700">
              <a:solidFill>
                <a:srgbClr val="000000"/>
              </a:solidFill>
              <a:round/>
              <a:headEnd/>
              <a:tailEnd/>
            </a:ln>
            <a:effectLst>
              <a:outerShdw dist="89803" dir="2700000" algn="ctr" rotWithShape="0">
                <a:schemeClr val="bg2"/>
              </a:outerShdw>
            </a:effectLst>
          </p:spPr>
          <p:txBody>
            <a:bodyPr wrap="none" anchor="ctr"/>
            <a:lstStyle/>
            <a:p>
              <a:pPr algn="ctr">
                <a:defRPr/>
              </a:pPr>
              <a:endParaRPr lang="zh-CN" altLang="en-US">
                <a:ea typeface="宋体" charset="-122"/>
              </a:endParaRPr>
            </a:p>
          </p:txBody>
        </p:sp>
        <p:sp>
          <p:nvSpPr>
            <p:cNvPr id="272390" name="Arc 6"/>
            <p:cNvSpPr>
              <a:spLocks/>
            </p:cNvSpPr>
            <p:nvPr/>
          </p:nvSpPr>
          <p:spPr bwMode="auto">
            <a:xfrm>
              <a:off x="3096" y="1880"/>
              <a:ext cx="2021" cy="1690"/>
            </a:xfrm>
            <a:custGeom>
              <a:avLst/>
              <a:gdLst>
                <a:gd name="G0" fmla="+- 0 0 0"/>
                <a:gd name="G1" fmla="+- 6641 0 0"/>
                <a:gd name="G2" fmla="+- 21600 0 0"/>
                <a:gd name="T0" fmla="*/ 20554 w 21600"/>
                <a:gd name="T1" fmla="*/ 0 h 24169"/>
                <a:gd name="T2" fmla="*/ 12622 w 21600"/>
                <a:gd name="T3" fmla="*/ 24169 h 24169"/>
                <a:gd name="T4" fmla="*/ 0 w 21600"/>
                <a:gd name="T5" fmla="*/ 6641 h 24169"/>
              </a:gdLst>
              <a:ahLst/>
              <a:cxnLst>
                <a:cxn ang="0">
                  <a:pos x="T0" y="T1"/>
                </a:cxn>
                <a:cxn ang="0">
                  <a:pos x="T2" y="T3"/>
                </a:cxn>
                <a:cxn ang="0">
                  <a:pos x="T4" y="T5"/>
                </a:cxn>
              </a:cxnLst>
              <a:rect l="0" t="0" r="r" b="b"/>
              <a:pathLst>
                <a:path w="21600" h="24169" fill="none" extrusionOk="0">
                  <a:moveTo>
                    <a:pt x="20553" y="0"/>
                  </a:moveTo>
                  <a:cubicBezTo>
                    <a:pt x="21246" y="2145"/>
                    <a:pt x="21600" y="4386"/>
                    <a:pt x="21600" y="6641"/>
                  </a:cubicBezTo>
                  <a:cubicBezTo>
                    <a:pt x="21600" y="13587"/>
                    <a:pt x="18259" y="20110"/>
                    <a:pt x="12622" y="24169"/>
                  </a:cubicBezTo>
                </a:path>
                <a:path w="21600" h="24169" stroke="0" extrusionOk="0">
                  <a:moveTo>
                    <a:pt x="20553" y="0"/>
                  </a:moveTo>
                  <a:cubicBezTo>
                    <a:pt x="21246" y="2145"/>
                    <a:pt x="21600" y="4386"/>
                    <a:pt x="21600" y="6641"/>
                  </a:cubicBezTo>
                  <a:cubicBezTo>
                    <a:pt x="21600" y="13587"/>
                    <a:pt x="18259" y="20110"/>
                    <a:pt x="12622" y="24169"/>
                  </a:cubicBezTo>
                  <a:lnTo>
                    <a:pt x="0" y="6641"/>
                  </a:lnTo>
                  <a:close/>
                </a:path>
              </a:pathLst>
            </a:custGeom>
            <a:solidFill>
              <a:srgbClr val="D49FFF"/>
            </a:solidFill>
            <a:ln w="12700" cap="rnd">
              <a:solidFill>
                <a:srgbClr val="000000"/>
              </a:solidFill>
              <a:round/>
              <a:headEnd/>
              <a:tailEnd/>
            </a:ln>
            <a:effectLst>
              <a:outerShdw dist="89803" dir="2700000" algn="ctr" rotWithShape="0">
                <a:schemeClr val="bg2"/>
              </a:outerShdw>
            </a:effectLst>
          </p:spPr>
          <p:txBody>
            <a:bodyPr/>
            <a:lstStyle/>
            <a:p>
              <a:pPr algn="ctr">
                <a:defRPr/>
              </a:pPr>
              <a:endParaRPr lang="zh-CN" altLang="en-US">
                <a:ea typeface="宋体" charset="-122"/>
              </a:endParaRPr>
            </a:p>
          </p:txBody>
        </p:sp>
        <p:sp>
          <p:nvSpPr>
            <p:cNvPr id="272391" name="Arc 7"/>
            <p:cNvSpPr>
              <a:spLocks/>
            </p:cNvSpPr>
            <p:nvPr/>
          </p:nvSpPr>
          <p:spPr bwMode="auto">
            <a:xfrm>
              <a:off x="1705" y="2446"/>
              <a:ext cx="2376" cy="1514"/>
            </a:xfrm>
            <a:custGeom>
              <a:avLst/>
              <a:gdLst>
                <a:gd name="G0" fmla="+- 12854 0 0"/>
                <a:gd name="G1" fmla="+- 0 0 0"/>
                <a:gd name="G2" fmla="+- 21600 0 0"/>
                <a:gd name="T0" fmla="*/ 25417 w 25417"/>
                <a:gd name="T1" fmla="*/ 17571 h 21600"/>
                <a:gd name="T2" fmla="*/ 0 w 25417"/>
                <a:gd name="T3" fmla="*/ 17359 h 21600"/>
                <a:gd name="T4" fmla="*/ 12854 w 25417"/>
                <a:gd name="T5" fmla="*/ 0 h 21600"/>
              </a:gdLst>
              <a:ahLst/>
              <a:cxnLst>
                <a:cxn ang="0">
                  <a:pos x="T0" y="T1"/>
                </a:cxn>
                <a:cxn ang="0">
                  <a:pos x="T2" y="T3"/>
                </a:cxn>
                <a:cxn ang="0">
                  <a:pos x="T4" y="T5"/>
                </a:cxn>
              </a:cxnLst>
              <a:rect l="0" t="0" r="r" b="b"/>
              <a:pathLst>
                <a:path w="25417" h="21600" fill="none" extrusionOk="0">
                  <a:moveTo>
                    <a:pt x="25416" y="17570"/>
                  </a:moveTo>
                  <a:cubicBezTo>
                    <a:pt x="21751" y="20191"/>
                    <a:pt x="17359" y="21599"/>
                    <a:pt x="12854" y="21600"/>
                  </a:cubicBezTo>
                  <a:cubicBezTo>
                    <a:pt x="8225" y="21600"/>
                    <a:pt x="3719" y="20113"/>
                    <a:pt x="0" y="17358"/>
                  </a:cubicBezTo>
                </a:path>
                <a:path w="25417" h="21600" stroke="0" extrusionOk="0">
                  <a:moveTo>
                    <a:pt x="25416" y="17570"/>
                  </a:moveTo>
                  <a:cubicBezTo>
                    <a:pt x="21751" y="20191"/>
                    <a:pt x="17359" y="21599"/>
                    <a:pt x="12854" y="21600"/>
                  </a:cubicBezTo>
                  <a:cubicBezTo>
                    <a:pt x="8225" y="21600"/>
                    <a:pt x="3719" y="20113"/>
                    <a:pt x="0" y="17358"/>
                  </a:cubicBezTo>
                  <a:lnTo>
                    <a:pt x="12854" y="0"/>
                  </a:lnTo>
                  <a:close/>
                </a:path>
              </a:pathLst>
            </a:custGeom>
            <a:solidFill>
              <a:srgbClr val="FDA4B5"/>
            </a:solidFill>
            <a:ln w="12700" cap="rnd">
              <a:solidFill>
                <a:srgbClr val="000000"/>
              </a:solidFill>
              <a:round/>
              <a:headEnd/>
              <a:tailEnd/>
            </a:ln>
            <a:effectLst>
              <a:outerShdw dist="89803" dir="2700000" algn="ctr" rotWithShape="0">
                <a:schemeClr val="bg2"/>
              </a:outerShdw>
            </a:effectLst>
          </p:spPr>
          <p:txBody>
            <a:bodyPr/>
            <a:lstStyle/>
            <a:p>
              <a:pPr algn="ctr">
                <a:defRPr/>
              </a:pPr>
              <a:endParaRPr lang="zh-CN" altLang="en-US">
                <a:ea typeface="宋体" charset="-122"/>
              </a:endParaRPr>
            </a:p>
          </p:txBody>
        </p:sp>
        <p:sp>
          <p:nvSpPr>
            <p:cNvPr id="272392" name="Arc 8"/>
            <p:cNvSpPr>
              <a:spLocks/>
            </p:cNvSpPr>
            <p:nvPr/>
          </p:nvSpPr>
          <p:spPr bwMode="auto">
            <a:xfrm>
              <a:off x="694" y="1870"/>
              <a:ext cx="2018" cy="1687"/>
            </a:xfrm>
            <a:custGeom>
              <a:avLst/>
              <a:gdLst>
                <a:gd name="G0" fmla="+- 21600 0 0"/>
                <a:gd name="G1" fmla="+- 6831 0 0"/>
                <a:gd name="G2" fmla="+- 21600 0 0"/>
                <a:gd name="T0" fmla="*/ 8669 w 21600"/>
                <a:gd name="T1" fmla="*/ 24133 h 24133"/>
                <a:gd name="T2" fmla="*/ 1109 w 21600"/>
                <a:gd name="T3" fmla="*/ 0 h 24133"/>
                <a:gd name="T4" fmla="*/ 21600 w 21600"/>
                <a:gd name="T5" fmla="*/ 6831 h 24133"/>
              </a:gdLst>
              <a:ahLst/>
              <a:cxnLst>
                <a:cxn ang="0">
                  <a:pos x="T0" y="T1"/>
                </a:cxn>
                <a:cxn ang="0">
                  <a:pos x="T2" y="T3"/>
                </a:cxn>
                <a:cxn ang="0">
                  <a:pos x="T4" y="T5"/>
                </a:cxn>
              </a:cxnLst>
              <a:rect l="0" t="0" r="r" b="b"/>
              <a:pathLst>
                <a:path w="21600" h="24133" fill="none" extrusionOk="0">
                  <a:moveTo>
                    <a:pt x="8669" y="24132"/>
                  </a:moveTo>
                  <a:cubicBezTo>
                    <a:pt x="3213" y="20055"/>
                    <a:pt x="0" y="13642"/>
                    <a:pt x="0" y="6831"/>
                  </a:cubicBezTo>
                  <a:cubicBezTo>
                    <a:pt x="-1" y="4509"/>
                    <a:pt x="374" y="2202"/>
                    <a:pt x="1108" y="-1"/>
                  </a:cubicBezTo>
                </a:path>
                <a:path w="21600" h="24133" stroke="0" extrusionOk="0">
                  <a:moveTo>
                    <a:pt x="8669" y="24132"/>
                  </a:moveTo>
                  <a:cubicBezTo>
                    <a:pt x="3213" y="20055"/>
                    <a:pt x="0" y="13642"/>
                    <a:pt x="0" y="6831"/>
                  </a:cubicBezTo>
                  <a:cubicBezTo>
                    <a:pt x="-1" y="4509"/>
                    <a:pt x="374" y="2202"/>
                    <a:pt x="1108" y="-1"/>
                  </a:cubicBezTo>
                  <a:lnTo>
                    <a:pt x="21600" y="6831"/>
                  </a:lnTo>
                  <a:close/>
                </a:path>
              </a:pathLst>
            </a:custGeom>
            <a:solidFill>
              <a:srgbClr val="F6BF69"/>
            </a:solidFill>
            <a:ln w="12700" cap="rnd">
              <a:solidFill>
                <a:srgbClr val="000000"/>
              </a:solidFill>
              <a:round/>
              <a:headEnd/>
              <a:tailEnd/>
            </a:ln>
            <a:effectLst>
              <a:outerShdw dist="89803" dir="2700000" algn="ctr" rotWithShape="0">
                <a:schemeClr val="bg2"/>
              </a:outerShdw>
            </a:effectLst>
          </p:spPr>
          <p:txBody>
            <a:bodyPr/>
            <a:lstStyle/>
            <a:p>
              <a:pPr algn="ctr">
                <a:defRPr/>
              </a:pPr>
              <a:endParaRPr lang="zh-CN" altLang="en-US">
                <a:ea typeface="宋体" charset="-122"/>
              </a:endParaRPr>
            </a:p>
          </p:txBody>
        </p:sp>
        <p:sp>
          <p:nvSpPr>
            <p:cNvPr id="272393" name="Arc 9"/>
            <p:cNvSpPr>
              <a:spLocks/>
            </p:cNvSpPr>
            <p:nvPr/>
          </p:nvSpPr>
          <p:spPr bwMode="auto">
            <a:xfrm>
              <a:off x="872" y="663"/>
              <a:ext cx="1917" cy="1511"/>
            </a:xfrm>
            <a:custGeom>
              <a:avLst/>
              <a:gdLst>
                <a:gd name="G0" fmla="+- 20483 0 0"/>
                <a:gd name="G1" fmla="+- 21600 0 0"/>
                <a:gd name="G2" fmla="+- 21600 0 0"/>
                <a:gd name="T0" fmla="*/ 0 w 20483"/>
                <a:gd name="T1" fmla="*/ 14744 h 21600"/>
                <a:gd name="T2" fmla="*/ 20451 w 20483"/>
                <a:gd name="T3" fmla="*/ 0 h 21600"/>
                <a:gd name="T4" fmla="*/ 20483 w 20483"/>
                <a:gd name="T5" fmla="*/ 21600 h 21600"/>
              </a:gdLst>
              <a:ahLst/>
              <a:cxnLst>
                <a:cxn ang="0">
                  <a:pos x="T0" y="T1"/>
                </a:cxn>
                <a:cxn ang="0">
                  <a:pos x="T2" y="T3"/>
                </a:cxn>
                <a:cxn ang="0">
                  <a:pos x="T4" y="T5"/>
                </a:cxn>
              </a:cxnLst>
              <a:rect l="0" t="0" r="r" b="b"/>
              <a:pathLst>
                <a:path w="20483" h="21600" fill="none" extrusionOk="0">
                  <a:moveTo>
                    <a:pt x="-1" y="14743"/>
                  </a:moveTo>
                  <a:cubicBezTo>
                    <a:pt x="2944" y="5948"/>
                    <a:pt x="11175" y="13"/>
                    <a:pt x="20451" y="0"/>
                  </a:cubicBezTo>
                </a:path>
                <a:path w="20483" h="21600" stroke="0" extrusionOk="0">
                  <a:moveTo>
                    <a:pt x="-1" y="14743"/>
                  </a:moveTo>
                  <a:cubicBezTo>
                    <a:pt x="2944" y="5948"/>
                    <a:pt x="11175" y="13"/>
                    <a:pt x="20451" y="0"/>
                  </a:cubicBezTo>
                  <a:lnTo>
                    <a:pt x="20483" y="21600"/>
                  </a:lnTo>
                  <a:close/>
                </a:path>
              </a:pathLst>
            </a:custGeom>
            <a:solidFill>
              <a:srgbClr val="A2FFA3"/>
            </a:solidFill>
            <a:ln w="12700" cap="rnd">
              <a:solidFill>
                <a:srgbClr val="000000"/>
              </a:solidFill>
              <a:round/>
              <a:headEnd/>
              <a:tailEnd/>
            </a:ln>
            <a:effectLst>
              <a:outerShdw dist="89803" dir="2700000" algn="ctr" rotWithShape="0">
                <a:schemeClr val="bg2"/>
              </a:outerShdw>
            </a:effectLst>
          </p:spPr>
          <p:txBody>
            <a:bodyPr/>
            <a:lstStyle/>
            <a:p>
              <a:pPr algn="ctr">
                <a:defRPr/>
              </a:pPr>
              <a:endParaRPr lang="zh-CN" altLang="en-US">
                <a:ea typeface="宋体" charset="-122"/>
              </a:endParaRPr>
            </a:p>
          </p:txBody>
        </p:sp>
        <p:sp>
          <p:nvSpPr>
            <p:cNvPr id="272394" name="Arc 10"/>
            <p:cNvSpPr>
              <a:spLocks/>
            </p:cNvSpPr>
            <p:nvPr/>
          </p:nvSpPr>
          <p:spPr bwMode="auto">
            <a:xfrm>
              <a:off x="3023" y="663"/>
              <a:ext cx="1917" cy="1511"/>
            </a:xfrm>
            <a:custGeom>
              <a:avLst/>
              <a:gdLst>
                <a:gd name="G0" fmla="+- 0 0 0"/>
                <a:gd name="G1" fmla="+- 21600 0 0"/>
                <a:gd name="G2" fmla="+- 21600 0 0"/>
                <a:gd name="T0" fmla="*/ 118 w 20525"/>
                <a:gd name="T1" fmla="*/ 0 h 21600"/>
                <a:gd name="T2" fmla="*/ 20525 w 20525"/>
                <a:gd name="T3" fmla="*/ 14870 h 21600"/>
                <a:gd name="T4" fmla="*/ 0 w 20525"/>
                <a:gd name="T5" fmla="*/ 21600 h 21600"/>
              </a:gdLst>
              <a:ahLst/>
              <a:cxnLst>
                <a:cxn ang="0">
                  <a:pos x="T0" y="T1"/>
                </a:cxn>
                <a:cxn ang="0">
                  <a:pos x="T2" y="T3"/>
                </a:cxn>
                <a:cxn ang="0">
                  <a:pos x="T4" y="T5"/>
                </a:cxn>
              </a:cxnLst>
              <a:rect l="0" t="0" r="r" b="b"/>
              <a:pathLst>
                <a:path w="20525" h="21600" fill="none" extrusionOk="0">
                  <a:moveTo>
                    <a:pt x="117" y="0"/>
                  </a:moveTo>
                  <a:cubicBezTo>
                    <a:pt x="9410" y="51"/>
                    <a:pt x="17629" y="6039"/>
                    <a:pt x="20524" y="14870"/>
                  </a:cubicBezTo>
                </a:path>
                <a:path w="20525" h="21600" stroke="0" extrusionOk="0">
                  <a:moveTo>
                    <a:pt x="117" y="0"/>
                  </a:moveTo>
                  <a:cubicBezTo>
                    <a:pt x="9410" y="51"/>
                    <a:pt x="17629" y="6039"/>
                    <a:pt x="20524" y="14870"/>
                  </a:cubicBezTo>
                  <a:lnTo>
                    <a:pt x="0" y="21600"/>
                  </a:lnTo>
                  <a:close/>
                </a:path>
              </a:pathLst>
            </a:custGeom>
            <a:solidFill>
              <a:srgbClr val="FAFD00"/>
            </a:solidFill>
            <a:ln w="12700" cap="rnd">
              <a:solidFill>
                <a:srgbClr val="000000"/>
              </a:solidFill>
              <a:round/>
              <a:headEnd/>
              <a:tailEnd/>
            </a:ln>
            <a:effectLst>
              <a:outerShdw dist="89803" dir="2700000" algn="ctr" rotWithShape="0">
                <a:schemeClr val="bg2"/>
              </a:outerShdw>
            </a:effectLst>
          </p:spPr>
          <p:txBody>
            <a:bodyPr/>
            <a:lstStyle/>
            <a:p>
              <a:pPr algn="ctr">
                <a:defRPr/>
              </a:pPr>
              <a:endParaRPr lang="zh-CN" altLang="en-US">
                <a:ea typeface="宋体" charset="-122"/>
              </a:endParaRPr>
            </a:p>
          </p:txBody>
        </p:sp>
        <p:sp>
          <p:nvSpPr>
            <p:cNvPr id="272395" name="AutoShape 11"/>
            <p:cNvSpPr>
              <a:spLocks noChangeArrowheads="1"/>
            </p:cNvSpPr>
            <p:nvPr/>
          </p:nvSpPr>
          <p:spPr bwMode="auto">
            <a:xfrm>
              <a:off x="1857" y="1643"/>
              <a:ext cx="2091" cy="1354"/>
            </a:xfrm>
            <a:prstGeom prst="star16">
              <a:avLst>
                <a:gd name="adj" fmla="val 37500"/>
              </a:avLst>
            </a:prstGeom>
            <a:solidFill>
              <a:srgbClr val="FEFF72"/>
            </a:solidFill>
            <a:ln w="12700">
              <a:solidFill>
                <a:srgbClr val="000000"/>
              </a:solidFill>
              <a:miter lim="800000"/>
              <a:headEnd/>
              <a:tailEnd/>
            </a:ln>
            <a:effectLst>
              <a:outerShdw dist="89803" dir="2700000" algn="ctr" rotWithShape="0">
                <a:schemeClr val="bg2"/>
              </a:outerShdw>
            </a:effectLst>
          </p:spPr>
          <p:txBody>
            <a:bodyPr wrap="none" lIns="90470" tIns="44441" rIns="90470" bIns="44441" anchor="ctr"/>
            <a:lstStyle/>
            <a:p>
              <a:pPr algn="ctr" eaLnBrk="0" hangingPunct="0">
                <a:defRPr/>
              </a:pPr>
              <a:endParaRPr kumimoji="1" lang="zh-CN" altLang="en-US" sz="2400" b="1">
                <a:solidFill>
                  <a:srgbClr val="000000"/>
                </a:solidFill>
                <a:latin typeface="Arial" charset="0"/>
                <a:ea typeface="宋体" charset="-122"/>
              </a:endParaRPr>
            </a:p>
          </p:txBody>
        </p:sp>
        <p:sp>
          <p:nvSpPr>
            <p:cNvPr id="20492" name="Rectangle 12"/>
            <p:cNvSpPr>
              <a:spLocks noChangeArrowheads="1"/>
            </p:cNvSpPr>
            <p:nvPr/>
          </p:nvSpPr>
          <p:spPr bwMode="auto">
            <a:xfrm>
              <a:off x="3673" y="1060"/>
              <a:ext cx="361" cy="842"/>
            </a:xfrm>
            <a:prstGeom prst="rect">
              <a:avLst/>
            </a:prstGeom>
            <a:noFill/>
            <a:ln w="12700">
              <a:noFill/>
              <a:miter lim="800000"/>
              <a:headEnd/>
              <a:tailEnd/>
            </a:ln>
          </p:spPr>
          <p:txBody>
            <a:bodyPr wrap="none" lIns="90470" tIns="44441" rIns="90470" bIns="44441">
              <a:spAutoFit/>
            </a:bodyPr>
            <a:lstStyle/>
            <a:p>
              <a:pPr algn="ctr" eaLnBrk="0" hangingPunct="0">
                <a:lnSpc>
                  <a:spcPct val="90000"/>
                </a:lnSpc>
              </a:pPr>
              <a:endParaRPr kumimoji="1" lang="zh-CN" altLang="en-US" sz="2400" b="1">
                <a:solidFill>
                  <a:srgbClr val="000000"/>
                </a:solidFill>
                <a:latin typeface="Arial" pitchFamily="34" charset="0"/>
              </a:endParaRPr>
            </a:p>
          </p:txBody>
        </p:sp>
        <p:sp>
          <p:nvSpPr>
            <p:cNvPr id="20493" name="Rectangle 13"/>
            <p:cNvSpPr>
              <a:spLocks noChangeArrowheads="1"/>
            </p:cNvSpPr>
            <p:nvPr/>
          </p:nvSpPr>
          <p:spPr bwMode="auto">
            <a:xfrm>
              <a:off x="1806" y="983"/>
              <a:ext cx="362" cy="842"/>
            </a:xfrm>
            <a:prstGeom prst="rect">
              <a:avLst/>
            </a:prstGeom>
            <a:noFill/>
            <a:ln w="12700">
              <a:noFill/>
              <a:miter lim="800000"/>
              <a:headEnd/>
              <a:tailEnd/>
            </a:ln>
          </p:spPr>
          <p:txBody>
            <a:bodyPr wrap="none" lIns="90470" tIns="44441" rIns="90470" bIns="44441">
              <a:spAutoFit/>
            </a:bodyPr>
            <a:lstStyle/>
            <a:p>
              <a:pPr algn="ctr" eaLnBrk="0" hangingPunct="0">
                <a:lnSpc>
                  <a:spcPct val="90000"/>
                </a:lnSpc>
              </a:pPr>
              <a:endParaRPr kumimoji="1" lang="zh-CN" altLang="en-US" sz="2400" b="1">
                <a:solidFill>
                  <a:srgbClr val="000000"/>
                </a:solidFill>
                <a:latin typeface="Arial" pitchFamily="34" charset="0"/>
              </a:endParaRPr>
            </a:p>
          </p:txBody>
        </p:sp>
        <p:sp>
          <p:nvSpPr>
            <p:cNvPr id="20494" name="Rectangle 14"/>
            <p:cNvSpPr>
              <a:spLocks noChangeArrowheads="1"/>
            </p:cNvSpPr>
            <p:nvPr/>
          </p:nvSpPr>
          <p:spPr bwMode="auto">
            <a:xfrm>
              <a:off x="1192" y="2404"/>
              <a:ext cx="361" cy="842"/>
            </a:xfrm>
            <a:prstGeom prst="rect">
              <a:avLst/>
            </a:prstGeom>
            <a:noFill/>
            <a:ln w="12700">
              <a:noFill/>
              <a:miter lim="800000"/>
              <a:headEnd/>
              <a:tailEnd/>
            </a:ln>
          </p:spPr>
          <p:txBody>
            <a:bodyPr wrap="none" lIns="90470" tIns="44441" rIns="90470" bIns="44441">
              <a:spAutoFit/>
            </a:bodyPr>
            <a:lstStyle/>
            <a:p>
              <a:pPr algn="ctr" eaLnBrk="0" hangingPunct="0">
                <a:lnSpc>
                  <a:spcPct val="90000"/>
                </a:lnSpc>
              </a:pPr>
              <a:endParaRPr kumimoji="1" lang="zh-CN" altLang="en-US" sz="2400" b="1">
                <a:solidFill>
                  <a:srgbClr val="000000"/>
                </a:solidFill>
                <a:latin typeface="Arial" pitchFamily="34" charset="0"/>
              </a:endParaRPr>
            </a:p>
          </p:txBody>
        </p:sp>
        <p:sp>
          <p:nvSpPr>
            <p:cNvPr id="20495" name="Rectangle 15"/>
            <p:cNvSpPr>
              <a:spLocks noChangeArrowheads="1"/>
            </p:cNvSpPr>
            <p:nvPr/>
          </p:nvSpPr>
          <p:spPr bwMode="auto">
            <a:xfrm>
              <a:off x="4290" y="2404"/>
              <a:ext cx="362" cy="842"/>
            </a:xfrm>
            <a:prstGeom prst="rect">
              <a:avLst/>
            </a:prstGeom>
            <a:noFill/>
            <a:ln w="12700">
              <a:noFill/>
              <a:miter lim="800000"/>
              <a:headEnd/>
              <a:tailEnd/>
            </a:ln>
          </p:spPr>
          <p:txBody>
            <a:bodyPr wrap="none" lIns="90470" tIns="44441" rIns="90470" bIns="44441">
              <a:spAutoFit/>
            </a:bodyPr>
            <a:lstStyle/>
            <a:p>
              <a:pPr algn="ctr" eaLnBrk="0" hangingPunct="0">
                <a:lnSpc>
                  <a:spcPct val="90000"/>
                </a:lnSpc>
              </a:pPr>
              <a:endParaRPr kumimoji="1" lang="zh-CN" altLang="en-US" sz="2400" b="1">
                <a:solidFill>
                  <a:srgbClr val="000000"/>
                </a:solidFill>
                <a:latin typeface="Arial" pitchFamily="34" charset="0"/>
              </a:endParaRPr>
            </a:p>
          </p:txBody>
        </p:sp>
        <p:sp>
          <p:nvSpPr>
            <p:cNvPr id="20496" name="Rectangle 16"/>
            <p:cNvSpPr>
              <a:spLocks noChangeArrowheads="1"/>
            </p:cNvSpPr>
            <p:nvPr/>
          </p:nvSpPr>
          <p:spPr bwMode="auto">
            <a:xfrm>
              <a:off x="2735" y="3340"/>
              <a:ext cx="361" cy="841"/>
            </a:xfrm>
            <a:prstGeom prst="rect">
              <a:avLst/>
            </a:prstGeom>
            <a:noFill/>
            <a:ln w="12700">
              <a:noFill/>
              <a:miter lim="800000"/>
              <a:headEnd/>
              <a:tailEnd/>
            </a:ln>
          </p:spPr>
          <p:txBody>
            <a:bodyPr wrap="none" lIns="90470" tIns="44441" rIns="90470" bIns="44441">
              <a:spAutoFit/>
            </a:bodyPr>
            <a:lstStyle/>
            <a:p>
              <a:pPr algn="ctr" eaLnBrk="0" hangingPunct="0">
                <a:lnSpc>
                  <a:spcPct val="90000"/>
                </a:lnSpc>
              </a:pPr>
              <a:endParaRPr kumimoji="1" lang="zh-CN" altLang="en-US" sz="2400" b="1">
                <a:solidFill>
                  <a:srgbClr val="000000"/>
                </a:solidFill>
                <a:latin typeface="Arial" pitchFamily="34" charset="0"/>
              </a:endParaRPr>
            </a:p>
          </p:txBody>
        </p:sp>
      </p:grpSp>
      <p:sp>
        <p:nvSpPr>
          <p:cNvPr id="20484" name="Rectangle 17"/>
          <p:cNvSpPr>
            <a:spLocks noChangeArrowheads="1"/>
          </p:cNvSpPr>
          <p:nvPr/>
        </p:nvSpPr>
        <p:spPr bwMode="auto">
          <a:xfrm>
            <a:off x="539552" y="1340768"/>
            <a:ext cx="658813" cy="701675"/>
          </a:xfrm>
          <a:prstGeom prst="rect">
            <a:avLst/>
          </a:prstGeom>
          <a:noFill/>
          <a:ln w="9525">
            <a:noFill/>
            <a:miter lim="800000"/>
            <a:headEnd/>
            <a:tailEnd/>
          </a:ln>
        </p:spPr>
        <p:txBody>
          <a:bodyPr>
            <a:spAutoFit/>
          </a:bodyPr>
          <a:lstStyle/>
          <a:p>
            <a:pPr algn="ctr"/>
            <a:r>
              <a:rPr lang="zh-CN" altLang="en-US" sz="4000" b="1" i="0" u="none" dirty="0">
                <a:solidFill>
                  <a:srgbClr val="151515"/>
                </a:solidFill>
                <a:ea typeface="华文琥珀" pitchFamily="2" charset="-122"/>
              </a:rPr>
              <a:t>全</a:t>
            </a:r>
          </a:p>
        </p:txBody>
      </p:sp>
      <p:pic>
        <p:nvPicPr>
          <p:cNvPr id="18" name="Picture 3" descr="E:\2010临时工作\QQ截图未命名.png"/>
          <p:cNvPicPr>
            <a:picLocks noChangeAspect="1" noChangeArrowheads="1"/>
          </p:cNvPicPr>
          <p:nvPr/>
        </p:nvPicPr>
        <p:blipFill>
          <a:blip r:embed="rId2" cstate="print"/>
          <a:srcRect/>
          <a:stretch>
            <a:fillRect/>
          </a:stretch>
        </p:blipFill>
        <p:spPr bwMode="auto">
          <a:xfrm>
            <a:off x="7884368" y="188640"/>
            <a:ext cx="1008112" cy="1018006"/>
          </a:xfrm>
          <a:prstGeom prst="ellipse">
            <a:avLst/>
          </a:prstGeom>
          <a:ln w="3175"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0" name="Text Box 18"/>
          <p:cNvSpPr txBox="1">
            <a:spLocks noChangeArrowheads="1"/>
          </p:cNvSpPr>
          <p:nvPr/>
        </p:nvSpPr>
        <p:spPr bwMode="auto">
          <a:xfrm>
            <a:off x="0" y="116632"/>
            <a:ext cx="7273106" cy="584775"/>
          </a:xfrm>
          <a:prstGeom prst="rect">
            <a:avLst/>
          </a:prstGeom>
          <a:noFill/>
          <a:ln w="9525" algn="ctr">
            <a:noFill/>
            <a:miter lim="800000"/>
            <a:headEnd/>
            <a:tailEnd/>
          </a:ln>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defRPr/>
            </a:pPr>
            <a:r>
              <a:rPr lang="zh-CN" altLang="en-US" sz="3200" i="0" dirty="0" smtClean="0">
                <a:ln w="11430"/>
                <a:solidFill>
                  <a:srgbClr val="0033CC"/>
                </a:solidFill>
                <a:effectLst>
                  <a:outerShdw blurRad="50800" dist="38100" dir="2700000" algn="tl" rotWithShape="0">
                    <a:prstClr val="black">
                      <a:alpha val="40000"/>
                    </a:prstClr>
                  </a:outerShdw>
                </a:effectLst>
                <a:latin typeface="微软雅黑" pitchFamily="34" charset="-122"/>
                <a:ea typeface="微软雅黑" pitchFamily="34" charset="-122"/>
              </a:rPr>
              <a:t>  二、大事记的内容选取</a:t>
            </a:r>
            <a:endParaRPr lang="zh-CN" altLang="en-US" sz="3200" i="0" dirty="0">
              <a:ln w="11430"/>
              <a:solidFill>
                <a:srgbClr val="0033CC"/>
              </a:solidFill>
              <a:effectLst>
                <a:outerShdw blurRad="50800" dist="38100" dir="2700000" algn="tl" rotWithShape="0">
                  <a:prstClr val="black">
                    <a:alpha val="40000"/>
                  </a:prstClr>
                </a:outerShdw>
              </a:effectLst>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53988" y="2551113"/>
            <a:ext cx="185737" cy="923925"/>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endParaRPr lang="zh-CN" altLang="en-US" sz="54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a typeface="宋体" pitchFamily="2" charset="-122"/>
            </a:endParaRPr>
          </a:p>
        </p:txBody>
      </p:sp>
      <p:sp>
        <p:nvSpPr>
          <p:cNvPr id="8" name="矩形 7"/>
          <p:cNvSpPr/>
          <p:nvPr/>
        </p:nvSpPr>
        <p:spPr>
          <a:xfrm>
            <a:off x="714348" y="2214554"/>
            <a:ext cx="7975260" cy="1431161"/>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50000"/>
              </a:lnSpc>
              <a:defRPr/>
            </a:pPr>
            <a:r>
              <a:rPr lang="zh-CN" altLang="en-US" sz="5800" i="0" spc="50" dirty="0" smtClean="0">
                <a:ln w="11430">
                  <a:noFill/>
                </a:ln>
                <a:solidFill>
                  <a:srgbClr val="0033CC"/>
                </a:solidFill>
                <a:effectLst>
                  <a:outerShdw blurRad="76200" dist="50800" dir="5400000" algn="tl" rotWithShape="0">
                    <a:srgbClr val="000000">
                      <a:alpha val="65000"/>
                    </a:srgbClr>
                  </a:outerShdw>
                </a:effectLst>
                <a:latin typeface="微软雅黑" pitchFamily="34" charset="-122"/>
                <a:ea typeface="微软雅黑" pitchFamily="34" charset="-122"/>
              </a:rPr>
              <a:t>三、大事记的记述方法</a:t>
            </a:r>
            <a:endParaRPr lang="zh-CN" altLang="en-US" sz="5000" i="0" spc="50" dirty="0">
              <a:ln w="11430">
                <a:noFill/>
              </a:ln>
              <a:solidFill>
                <a:srgbClr val="0033CC"/>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pic>
        <p:nvPicPr>
          <p:cNvPr id="4" name="Picture 2" descr="C:\Documents and Settings\Administrator\桌面\QQ截图20131224153434.png"/>
          <p:cNvPicPr>
            <a:picLocks noChangeAspect="1" noChangeArrowheads="1"/>
          </p:cNvPicPr>
          <p:nvPr/>
        </p:nvPicPr>
        <p:blipFill>
          <a:blip r:embed="rId2" cstate="print"/>
          <a:srcRect/>
          <a:stretch>
            <a:fillRect/>
          </a:stretch>
        </p:blipFill>
        <p:spPr bwMode="auto">
          <a:xfrm>
            <a:off x="7884368" y="188640"/>
            <a:ext cx="1008112" cy="990872"/>
          </a:xfrm>
          <a:prstGeom prst="ellipse">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142984"/>
            <a:ext cx="8229600" cy="4983179"/>
          </a:xfrm>
        </p:spPr>
        <p:txBody>
          <a:bodyPr/>
          <a:lstStyle/>
          <a:p>
            <a:r>
              <a:rPr lang="zh-CN" altLang="en-US" sz="2800" dirty="0" smtClean="0">
                <a:solidFill>
                  <a:schemeClr val="accent2">
                    <a:lumMod val="75000"/>
                  </a:schemeClr>
                </a:solidFill>
                <a:latin typeface="方正姚体" pitchFamily="2" charset="-122"/>
                <a:ea typeface="方正姚体" pitchFamily="2" charset="-122"/>
              </a:rPr>
              <a:t>记述方法</a:t>
            </a:r>
            <a:r>
              <a:rPr lang="en-US" altLang="zh-CN" sz="2800" dirty="0" smtClean="0">
                <a:solidFill>
                  <a:schemeClr val="accent2">
                    <a:lumMod val="75000"/>
                  </a:schemeClr>
                </a:solidFill>
                <a:latin typeface="方正姚体" pitchFamily="2" charset="-122"/>
                <a:ea typeface="方正姚体" pitchFamily="2" charset="-122"/>
              </a:rPr>
              <a:t>:</a:t>
            </a:r>
            <a:r>
              <a:rPr lang="zh-CN" altLang="en-US" sz="2800" dirty="0" smtClean="0">
                <a:solidFill>
                  <a:srgbClr val="0033CC"/>
                </a:solidFill>
                <a:latin typeface="方正姚体" pitchFamily="2" charset="-122"/>
                <a:ea typeface="方正姚体" pitchFamily="2" charset="-122"/>
              </a:rPr>
              <a:t>一般是以时系事，或一日一事，或一日几事，每事一条，每条一记。</a:t>
            </a:r>
          </a:p>
          <a:p>
            <a:pPr>
              <a:buNone/>
            </a:pPr>
            <a:endParaRPr lang="zh-CN" altLang="en-US" sz="2800" dirty="0" smtClean="0">
              <a:latin typeface="+mn-ea"/>
            </a:endParaRPr>
          </a:p>
          <a:p>
            <a:pPr eaLnBrk="1" latinLnBrk="1" hangingPunct="1"/>
            <a:r>
              <a:rPr lang="zh-CN" altLang="en-US" sz="2800" dirty="0" smtClean="0">
                <a:solidFill>
                  <a:schemeClr val="accent2">
                    <a:lumMod val="75000"/>
                  </a:schemeClr>
                </a:solidFill>
                <a:latin typeface="方正姚体" pitchFamily="2" charset="-122"/>
                <a:ea typeface="方正姚体" pitchFamily="2" charset="-122"/>
              </a:rPr>
              <a:t>排列顺序</a:t>
            </a:r>
            <a:r>
              <a:rPr lang="en-US" altLang="zh-CN" sz="2800" dirty="0" smtClean="0">
                <a:solidFill>
                  <a:schemeClr val="accent2">
                    <a:lumMod val="75000"/>
                  </a:schemeClr>
                </a:solidFill>
                <a:latin typeface="方正姚体" pitchFamily="2" charset="-122"/>
                <a:ea typeface="方正姚体" pitchFamily="2" charset="-122"/>
              </a:rPr>
              <a:t>:</a:t>
            </a:r>
            <a:r>
              <a:rPr lang="zh-CN" altLang="en-US" sz="2800" dirty="0" smtClean="0">
                <a:solidFill>
                  <a:srgbClr val="0033CC"/>
                </a:solidFill>
                <a:latin typeface="方正姚体" pitchFamily="2" charset="-122"/>
                <a:ea typeface="方正姚体" pitchFamily="2" charset="-122"/>
              </a:rPr>
              <a:t>一般由时间和事件两部分组成。其中时间是按年、月、日的顺序依次排列。有年月而无日期者，排在当月大事之末；有年而无月日者，排在当年大事之末。</a:t>
            </a:r>
            <a:endParaRPr lang="en-US" altLang="zh-CN" sz="2800" dirty="0" smtClean="0">
              <a:solidFill>
                <a:srgbClr val="0033CC"/>
              </a:solidFill>
              <a:latin typeface="方正姚体" pitchFamily="2" charset="-122"/>
              <a:ea typeface="方正姚体" pitchFamily="2" charset="-122"/>
            </a:endParaRPr>
          </a:p>
          <a:p>
            <a:pPr eaLnBrk="1" latinLnBrk="1" hangingPunct="1"/>
            <a:endParaRPr lang="en-US" altLang="zh-CN" sz="2800" dirty="0" smtClean="0">
              <a:latin typeface="+mn-ea"/>
            </a:endParaRPr>
          </a:p>
          <a:p>
            <a:pPr eaLnBrk="1" latinLnBrk="1" hangingPunct="1"/>
            <a:r>
              <a:rPr lang="zh-CN" altLang="en-US" sz="2800" dirty="0" smtClean="0">
                <a:solidFill>
                  <a:srgbClr val="CC0000"/>
                </a:solidFill>
                <a:latin typeface="方正姚体" pitchFamily="2" charset="-122"/>
                <a:ea typeface="方正姚体" pitchFamily="2" charset="-122"/>
              </a:rPr>
              <a:t>大事记中作为大事记录的内容，在正文相关章节中也应有所记述，两者相辅相成，各有侧重</a:t>
            </a:r>
            <a:endParaRPr lang="en-US" altLang="zh-CN" sz="2800" dirty="0" smtClean="0">
              <a:solidFill>
                <a:srgbClr val="CC0000"/>
              </a:solidFill>
              <a:latin typeface="方正姚体" pitchFamily="2" charset="-122"/>
              <a:ea typeface="方正姚体" pitchFamily="2" charset="-122"/>
            </a:endParaRPr>
          </a:p>
        </p:txBody>
      </p:sp>
      <p:pic>
        <p:nvPicPr>
          <p:cNvPr id="4" name="Picture 3" descr="E:\2010临时工作\QQ截图未命名.png"/>
          <p:cNvPicPr>
            <a:picLocks noChangeAspect="1" noChangeArrowheads="1"/>
          </p:cNvPicPr>
          <p:nvPr/>
        </p:nvPicPr>
        <p:blipFill>
          <a:blip r:embed="rId2" cstate="print"/>
          <a:srcRect/>
          <a:stretch>
            <a:fillRect/>
          </a:stretch>
        </p:blipFill>
        <p:spPr bwMode="auto">
          <a:xfrm>
            <a:off x="7884368" y="188640"/>
            <a:ext cx="1008112" cy="1018006"/>
          </a:xfrm>
          <a:prstGeom prst="ellipse">
            <a:avLst/>
          </a:prstGeom>
          <a:ln w="3175"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 Box 18"/>
          <p:cNvSpPr txBox="1">
            <a:spLocks noChangeArrowheads="1"/>
          </p:cNvSpPr>
          <p:nvPr/>
        </p:nvSpPr>
        <p:spPr bwMode="auto">
          <a:xfrm>
            <a:off x="0" y="116632"/>
            <a:ext cx="7273106" cy="584775"/>
          </a:xfrm>
          <a:prstGeom prst="rect">
            <a:avLst/>
          </a:prstGeom>
          <a:noFill/>
          <a:ln w="9525" algn="ctr">
            <a:noFill/>
            <a:miter lim="800000"/>
            <a:headEnd/>
            <a:tailEnd/>
          </a:ln>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defRPr/>
            </a:pPr>
            <a:r>
              <a:rPr lang="zh-CN" altLang="en-US" sz="3200" i="0" dirty="0" smtClean="0">
                <a:ln w="11430"/>
                <a:solidFill>
                  <a:srgbClr val="0033CC"/>
                </a:solidFill>
                <a:effectLst>
                  <a:outerShdw blurRad="50800" dist="38100" dir="2700000" algn="tl" rotWithShape="0">
                    <a:prstClr val="black">
                      <a:alpha val="40000"/>
                    </a:prstClr>
                  </a:outerShdw>
                </a:effectLst>
                <a:latin typeface="微软雅黑" pitchFamily="34" charset="-122"/>
                <a:ea typeface="微软雅黑" pitchFamily="34" charset="-122"/>
              </a:rPr>
              <a:t>  三、大事记的记述方法 </a:t>
            </a:r>
            <a:endParaRPr lang="zh-CN" altLang="en-US" sz="3200" i="0" dirty="0">
              <a:ln w="11430"/>
              <a:solidFill>
                <a:srgbClr val="0033CC"/>
              </a:solidFill>
              <a:effectLst>
                <a:outerShdw blurRad="50800" dist="38100" dir="2700000" algn="tl" rotWithShape="0">
                  <a:prstClr val="black">
                    <a:alpha val="40000"/>
                  </a:prstClr>
                </a:outerShdw>
              </a:effectLst>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5" name="Picture 1" descr="C:\Documents and Settings\Administrator\Application Data\Tencent\Users\1256998943\QQ\WinTemp\RichOle\G_NA_D34~CE]FQV(4_(JITN.png"/>
          <p:cNvPicPr>
            <a:picLocks noChangeAspect="1" noChangeArrowheads="1"/>
          </p:cNvPicPr>
          <p:nvPr/>
        </p:nvPicPr>
        <p:blipFill>
          <a:blip r:embed="rId2" cstate="print"/>
          <a:srcRect/>
          <a:stretch>
            <a:fillRect/>
          </a:stretch>
        </p:blipFill>
        <p:spPr bwMode="auto">
          <a:xfrm>
            <a:off x="179512" y="118366"/>
            <a:ext cx="7287611" cy="6525344"/>
          </a:xfrm>
          <a:prstGeom prst="rect">
            <a:avLst/>
          </a:prstGeom>
          <a:noFill/>
        </p:spPr>
      </p:pic>
      <p:pic>
        <p:nvPicPr>
          <p:cNvPr id="5" name="Picture 2" descr="C:\Documents and Settings\Administrator\桌面\QQ截图20131224153434.png"/>
          <p:cNvPicPr>
            <a:picLocks noChangeAspect="1" noChangeArrowheads="1"/>
          </p:cNvPicPr>
          <p:nvPr/>
        </p:nvPicPr>
        <p:blipFill>
          <a:blip r:embed="rId3" cstate="print"/>
          <a:srcRect/>
          <a:stretch>
            <a:fillRect/>
          </a:stretch>
        </p:blipFill>
        <p:spPr bwMode="auto">
          <a:xfrm>
            <a:off x="7884368" y="188640"/>
            <a:ext cx="1008112" cy="990872"/>
          </a:xfrm>
          <a:prstGeom prst="ellipse">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endParaRPr lang="zh-CN" altLang="en-US" dirty="0" smtClean="0"/>
          </a:p>
          <a:p>
            <a:endParaRPr lang="zh-CN" altLang="en-US" dirty="0" smtClean="0"/>
          </a:p>
          <a:p>
            <a:endParaRPr lang="zh-CN" altLang="en-US" dirty="0"/>
          </a:p>
        </p:txBody>
      </p:sp>
      <p:pic>
        <p:nvPicPr>
          <p:cNvPr id="2049" name="Picture 1" descr="C:\Documents and Settings\Administrator\Application Data\Tencent\Users\1256998943\QQ\WinTemp\RichOle\`]J5FDQKECWM6FID`UR~XJR.png"/>
          <p:cNvPicPr>
            <a:picLocks noChangeAspect="1" noChangeArrowheads="1"/>
          </p:cNvPicPr>
          <p:nvPr/>
        </p:nvPicPr>
        <p:blipFill>
          <a:blip r:embed="rId2" cstate="print"/>
          <a:srcRect/>
          <a:stretch>
            <a:fillRect/>
          </a:stretch>
        </p:blipFill>
        <p:spPr bwMode="auto">
          <a:xfrm>
            <a:off x="323528" y="188640"/>
            <a:ext cx="7236296" cy="6424904"/>
          </a:xfrm>
          <a:prstGeom prst="rect">
            <a:avLst/>
          </a:prstGeom>
          <a:noFill/>
        </p:spPr>
      </p:pic>
      <p:pic>
        <p:nvPicPr>
          <p:cNvPr id="5" name="Picture 2" descr="C:\Documents and Settings\Administrator\桌面\QQ截图20131224153434.png"/>
          <p:cNvPicPr>
            <a:picLocks noChangeAspect="1" noChangeArrowheads="1"/>
          </p:cNvPicPr>
          <p:nvPr/>
        </p:nvPicPr>
        <p:blipFill>
          <a:blip r:embed="rId3" cstate="print"/>
          <a:srcRect/>
          <a:stretch>
            <a:fillRect/>
          </a:stretch>
        </p:blipFill>
        <p:spPr bwMode="auto">
          <a:xfrm>
            <a:off x="7884368" y="188640"/>
            <a:ext cx="1008112" cy="990872"/>
          </a:xfrm>
          <a:prstGeom prst="ellipse">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000108"/>
            <a:ext cx="8229600" cy="5126055"/>
          </a:xfrm>
        </p:spPr>
        <p:txBody>
          <a:bodyPr/>
          <a:lstStyle/>
          <a:p>
            <a:r>
              <a:rPr lang="zh-CN" altLang="en-US" sz="2800" dirty="0" smtClean="0">
                <a:solidFill>
                  <a:srgbClr val="FF0000"/>
                </a:solidFill>
                <a:latin typeface="方正姚体" pitchFamily="2" charset="-122"/>
                <a:ea typeface="方正姚体" pitchFamily="2" charset="-122"/>
              </a:rPr>
              <a:t>大事记体例，一般来说，有四种形式</a:t>
            </a:r>
            <a:endParaRPr lang="zh-CN" altLang="en-US" sz="2800" dirty="0" smtClean="0">
              <a:latin typeface="方正姚体" pitchFamily="2" charset="-122"/>
              <a:ea typeface="方正姚体" pitchFamily="2" charset="-122"/>
            </a:endParaRPr>
          </a:p>
          <a:p>
            <a:endParaRPr lang="en-US" altLang="zh-CN" sz="2800" dirty="0" smtClean="0">
              <a:latin typeface="方正姚体" pitchFamily="2" charset="-122"/>
              <a:ea typeface="方正姚体" pitchFamily="2" charset="-122"/>
            </a:endParaRPr>
          </a:p>
          <a:p>
            <a:r>
              <a:rPr lang="zh-CN" altLang="en-US" sz="2800" dirty="0" smtClean="0">
                <a:latin typeface="方正姚体" pitchFamily="2" charset="-122"/>
                <a:ea typeface="方正姚体" pitchFamily="2" charset="-122"/>
              </a:rPr>
              <a:t>第一种是编年体。它以时间为经，以事实为纬，按照事件发生的年、月、日顺序逐条记述。</a:t>
            </a:r>
            <a:endParaRPr lang="en-US" altLang="zh-CN" sz="2800" dirty="0" smtClean="0">
              <a:latin typeface="方正姚体" pitchFamily="2" charset="-122"/>
              <a:ea typeface="方正姚体" pitchFamily="2" charset="-122"/>
            </a:endParaRPr>
          </a:p>
          <a:p>
            <a:pPr>
              <a:buNone/>
            </a:pPr>
            <a:r>
              <a:rPr lang="zh-CN" altLang="en-US" sz="2800" dirty="0" smtClean="0">
                <a:solidFill>
                  <a:srgbClr val="C00000"/>
                </a:solidFill>
                <a:latin typeface="方正姚体" pitchFamily="2" charset="-122"/>
                <a:ea typeface="方正姚体" pitchFamily="2" charset="-122"/>
              </a:rPr>
              <a:t>    </a:t>
            </a:r>
            <a:endParaRPr lang="en-US" altLang="zh-CN" sz="2800" dirty="0" smtClean="0">
              <a:solidFill>
                <a:srgbClr val="C00000"/>
              </a:solidFill>
              <a:latin typeface="方正姚体" pitchFamily="2" charset="-122"/>
              <a:ea typeface="方正姚体" pitchFamily="2" charset="-122"/>
            </a:endParaRPr>
          </a:p>
          <a:p>
            <a:pPr>
              <a:buNone/>
            </a:pPr>
            <a:r>
              <a:rPr lang="en-US" altLang="zh-CN" sz="2800" dirty="0" smtClean="0">
                <a:solidFill>
                  <a:srgbClr val="C00000"/>
                </a:solidFill>
                <a:latin typeface="方正姚体" pitchFamily="2" charset="-122"/>
                <a:ea typeface="方正姚体" pitchFamily="2" charset="-122"/>
              </a:rPr>
              <a:t>    </a:t>
            </a:r>
            <a:r>
              <a:rPr lang="zh-CN" altLang="en-US" sz="2800" dirty="0" smtClean="0">
                <a:solidFill>
                  <a:srgbClr val="C00000"/>
                </a:solidFill>
                <a:latin typeface="方正姚体" pitchFamily="2" charset="-122"/>
                <a:ea typeface="方正姚体" pitchFamily="2" charset="-122"/>
              </a:rPr>
              <a:t>优点：依时记事，次序分明，在时间上给人以完整的历史概念，而且同一时期的事件可以同时看到，便于综合考察当时社会各方面的情况；</a:t>
            </a:r>
            <a:endParaRPr lang="en-US" altLang="zh-CN" sz="2800" dirty="0" smtClean="0">
              <a:solidFill>
                <a:srgbClr val="C00000"/>
              </a:solidFill>
              <a:latin typeface="方正姚体" pitchFamily="2" charset="-122"/>
              <a:ea typeface="方正姚体" pitchFamily="2" charset="-122"/>
            </a:endParaRPr>
          </a:p>
          <a:p>
            <a:pPr>
              <a:buNone/>
            </a:pPr>
            <a:r>
              <a:rPr lang="zh-CN" altLang="en-US" sz="2800" dirty="0" smtClean="0">
                <a:solidFill>
                  <a:srgbClr val="0033CC"/>
                </a:solidFill>
                <a:latin typeface="方正姚体" pitchFamily="2" charset="-122"/>
                <a:ea typeface="方正姚体" pitchFamily="2" charset="-122"/>
              </a:rPr>
              <a:t>    </a:t>
            </a:r>
            <a:endParaRPr lang="en-US" altLang="zh-CN" sz="2800" dirty="0" smtClean="0">
              <a:solidFill>
                <a:srgbClr val="0033CC"/>
              </a:solidFill>
              <a:latin typeface="方正姚体" pitchFamily="2" charset="-122"/>
              <a:ea typeface="方正姚体" pitchFamily="2" charset="-122"/>
            </a:endParaRPr>
          </a:p>
          <a:p>
            <a:pPr>
              <a:buNone/>
            </a:pPr>
            <a:r>
              <a:rPr lang="en-US" altLang="zh-CN" sz="2800" dirty="0" smtClean="0">
                <a:solidFill>
                  <a:srgbClr val="0033CC"/>
                </a:solidFill>
                <a:latin typeface="方正姚体" pitchFamily="2" charset="-122"/>
                <a:ea typeface="方正姚体" pitchFamily="2" charset="-122"/>
              </a:rPr>
              <a:t>     </a:t>
            </a:r>
            <a:r>
              <a:rPr lang="zh-CN" altLang="en-US" sz="2800" dirty="0" smtClean="0">
                <a:solidFill>
                  <a:srgbClr val="0033CC"/>
                </a:solidFill>
                <a:latin typeface="方正姚体" pitchFamily="2" charset="-122"/>
                <a:ea typeface="方正姚体" pitchFamily="2" charset="-122"/>
              </a:rPr>
              <a:t>缺点</a:t>
            </a:r>
            <a:r>
              <a:rPr lang="en-US" altLang="zh-CN" sz="2800" dirty="0" smtClean="0">
                <a:solidFill>
                  <a:srgbClr val="0033CC"/>
                </a:solidFill>
                <a:latin typeface="方正姚体" pitchFamily="2" charset="-122"/>
                <a:ea typeface="方正姚体" pitchFamily="2" charset="-122"/>
              </a:rPr>
              <a:t>:</a:t>
            </a:r>
            <a:r>
              <a:rPr lang="zh-CN" altLang="en-US" sz="2800" dirty="0" smtClean="0">
                <a:solidFill>
                  <a:srgbClr val="0033CC"/>
                </a:solidFill>
                <a:latin typeface="方正姚体" pitchFamily="2" charset="-122"/>
                <a:ea typeface="方正姚体" pitchFamily="2" charset="-122"/>
              </a:rPr>
              <a:t>记事往往前后割裂，首尾不能贯通。</a:t>
            </a:r>
          </a:p>
          <a:p>
            <a:endParaRPr lang="zh-CN" altLang="en-US" sz="2800" dirty="0">
              <a:latin typeface="方正姚体" pitchFamily="2" charset="-122"/>
              <a:ea typeface="方正姚体" pitchFamily="2" charset="-122"/>
            </a:endParaRPr>
          </a:p>
        </p:txBody>
      </p:sp>
      <p:sp>
        <p:nvSpPr>
          <p:cNvPr id="4" name="Text Box 18"/>
          <p:cNvSpPr txBox="1">
            <a:spLocks noChangeArrowheads="1"/>
          </p:cNvSpPr>
          <p:nvPr/>
        </p:nvSpPr>
        <p:spPr bwMode="auto">
          <a:xfrm>
            <a:off x="0" y="116632"/>
            <a:ext cx="7273106" cy="584775"/>
          </a:xfrm>
          <a:prstGeom prst="rect">
            <a:avLst/>
          </a:prstGeom>
          <a:noFill/>
          <a:ln w="9525" algn="ctr">
            <a:noFill/>
            <a:miter lim="800000"/>
            <a:headEnd/>
            <a:tailEnd/>
          </a:ln>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defRPr/>
            </a:pPr>
            <a:r>
              <a:rPr lang="zh-CN" altLang="en-US" sz="3200" i="0" dirty="0" smtClean="0">
                <a:ln w="11430"/>
                <a:solidFill>
                  <a:srgbClr val="0033CC"/>
                </a:solidFill>
                <a:effectLst>
                  <a:outerShdw blurRad="50800" dist="38100" dir="2700000" algn="tl" rotWithShape="0">
                    <a:prstClr val="black">
                      <a:alpha val="40000"/>
                    </a:prstClr>
                  </a:outerShdw>
                </a:effectLst>
                <a:latin typeface="微软雅黑" pitchFamily="34" charset="-122"/>
                <a:ea typeface="微软雅黑" pitchFamily="34" charset="-122"/>
              </a:rPr>
              <a:t>  三、大事记的记述方法 </a:t>
            </a:r>
            <a:endParaRPr lang="zh-CN" altLang="en-US" sz="3200" i="0" dirty="0">
              <a:ln w="11430"/>
              <a:solidFill>
                <a:srgbClr val="0033CC"/>
              </a:solidFill>
              <a:effectLst>
                <a:outerShdw blurRad="50800" dist="38100" dir="2700000" algn="tl" rotWithShape="0">
                  <a:prstClr val="black">
                    <a:alpha val="40000"/>
                  </a:prstClr>
                </a:outerShdw>
              </a:effectLst>
              <a:latin typeface="微软雅黑" pitchFamily="34" charset="-122"/>
              <a:ea typeface="微软雅黑" pitchFamily="34" charset="-122"/>
            </a:endParaRPr>
          </a:p>
        </p:txBody>
      </p:sp>
      <p:pic>
        <p:nvPicPr>
          <p:cNvPr id="5" name="Picture 2" descr="C:\Documents and Settings\Administrator\桌面\QQ截图20131224153434.png"/>
          <p:cNvPicPr>
            <a:picLocks noChangeAspect="1" noChangeArrowheads="1"/>
          </p:cNvPicPr>
          <p:nvPr/>
        </p:nvPicPr>
        <p:blipFill>
          <a:blip r:embed="rId2" cstate="print"/>
          <a:srcRect/>
          <a:stretch>
            <a:fillRect/>
          </a:stretch>
        </p:blipFill>
        <p:spPr bwMode="auto">
          <a:xfrm>
            <a:off x="7884368" y="188640"/>
            <a:ext cx="1008112" cy="990872"/>
          </a:xfrm>
          <a:prstGeom prst="ellipse">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28596" y="1071546"/>
            <a:ext cx="8229600" cy="4525963"/>
          </a:xfrm>
        </p:spPr>
        <p:txBody>
          <a:bodyPr/>
          <a:lstStyle/>
          <a:p>
            <a:pPr eaLnBrk="1" latinLnBrk="1" hangingPunct="1">
              <a:lnSpc>
                <a:spcPct val="120000"/>
              </a:lnSpc>
            </a:pPr>
            <a:r>
              <a:rPr lang="zh-CN" altLang="en-US" sz="2800" dirty="0" smtClean="0">
                <a:solidFill>
                  <a:srgbClr val="0033CC"/>
                </a:solidFill>
                <a:latin typeface="方正姚体" pitchFamily="2" charset="-122"/>
                <a:ea typeface="方正姚体" pitchFamily="2" charset="-122"/>
              </a:rPr>
              <a:t>第二种是纪事本末体。即以事件为中心加以记述，以“每事为篇，各排比其次第，而详述其始终”。</a:t>
            </a:r>
            <a:endParaRPr lang="en-US" altLang="zh-CN" sz="2800" dirty="0" smtClean="0">
              <a:solidFill>
                <a:srgbClr val="0033CC"/>
              </a:solidFill>
              <a:latin typeface="方正姚体" pitchFamily="2" charset="-122"/>
              <a:ea typeface="方正姚体" pitchFamily="2" charset="-122"/>
            </a:endParaRPr>
          </a:p>
          <a:p>
            <a:pPr eaLnBrk="1" latinLnBrk="1" hangingPunct="1">
              <a:lnSpc>
                <a:spcPct val="120000"/>
              </a:lnSpc>
              <a:buNone/>
            </a:pPr>
            <a:r>
              <a:rPr lang="zh-CN" altLang="en-US" sz="2800" dirty="0" smtClean="0">
                <a:solidFill>
                  <a:srgbClr val="0033CC"/>
                </a:solidFill>
                <a:latin typeface="方正姚体" pitchFamily="2" charset="-122"/>
                <a:ea typeface="方正姚体" pitchFamily="2" charset="-122"/>
              </a:rPr>
              <a:t>    书写格式：每事均标立题目，载明起止时间，然后按时间顺序作系统、完整地记述。这种体例的</a:t>
            </a:r>
            <a:r>
              <a:rPr lang="zh-CN" altLang="en-US" sz="2800" dirty="0" smtClean="0">
                <a:solidFill>
                  <a:srgbClr val="C00000"/>
                </a:solidFill>
                <a:latin typeface="方正姚体" pitchFamily="2" charset="-122"/>
                <a:ea typeface="方正姚体" pitchFamily="2" charset="-122"/>
              </a:rPr>
              <a:t>优点：一是由于它集中记事，首尾都写，连贯清晰；二是分立标题重心突出，有纲举目张之效。</a:t>
            </a:r>
            <a:endParaRPr lang="en-US" altLang="zh-CN" sz="2800" dirty="0" smtClean="0">
              <a:solidFill>
                <a:srgbClr val="C00000"/>
              </a:solidFill>
              <a:latin typeface="方正姚体" pitchFamily="2" charset="-122"/>
              <a:ea typeface="方正姚体" pitchFamily="2" charset="-122"/>
            </a:endParaRPr>
          </a:p>
          <a:p>
            <a:pPr eaLnBrk="1" latinLnBrk="1" hangingPunct="1">
              <a:lnSpc>
                <a:spcPct val="120000"/>
              </a:lnSpc>
              <a:buNone/>
            </a:pPr>
            <a:r>
              <a:rPr lang="zh-CN" altLang="en-US" sz="2800" dirty="0" smtClean="0"/>
              <a:t>    </a:t>
            </a:r>
            <a:r>
              <a:rPr lang="zh-CN" altLang="en-US" sz="2800" dirty="0" smtClean="0">
                <a:solidFill>
                  <a:srgbClr val="0033CC"/>
                </a:solidFill>
                <a:latin typeface="方正姚体" pitchFamily="2" charset="-122"/>
                <a:ea typeface="方正姚体" pitchFamily="2" charset="-122"/>
              </a:rPr>
              <a:t>缺点：记事篇幅较长，时间脉络不明显，集中记述特大事，则影响对同一时期其它事件的记述，难以反映时代的全貌。</a:t>
            </a:r>
            <a:endParaRPr lang="en-US" altLang="zh-CN" sz="2800" dirty="0" smtClean="0">
              <a:solidFill>
                <a:srgbClr val="0033CC"/>
              </a:solidFill>
              <a:latin typeface="方正姚体" pitchFamily="2" charset="-122"/>
              <a:ea typeface="方正姚体" pitchFamily="2" charset="-122"/>
            </a:endParaRPr>
          </a:p>
          <a:p>
            <a:pPr eaLnBrk="1" latinLnBrk="1" hangingPunct="1"/>
            <a:endParaRPr lang="en-US" altLang="zh-CN" dirty="0" smtClean="0"/>
          </a:p>
        </p:txBody>
      </p:sp>
      <p:sp>
        <p:nvSpPr>
          <p:cNvPr id="4" name="Text Box 18"/>
          <p:cNvSpPr txBox="1">
            <a:spLocks noChangeArrowheads="1"/>
          </p:cNvSpPr>
          <p:nvPr/>
        </p:nvSpPr>
        <p:spPr bwMode="auto">
          <a:xfrm>
            <a:off x="0" y="116632"/>
            <a:ext cx="7273106" cy="584775"/>
          </a:xfrm>
          <a:prstGeom prst="rect">
            <a:avLst/>
          </a:prstGeom>
          <a:noFill/>
          <a:ln w="9525" algn="ctr">
            <a:noFill/>
            <a:miter lim="800000"/>
            <a:headEnd/>
            <a:tailEnd/>
          </a:ln>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defRPr/>
            </a:pPr>
            <a:r>
              <a:rPr lang="zh-CN" altLang="en-US" sz="3200" i="0" dirty="0" smtClean="0">
                <a:ln w="11430"/>
                <a:solidFill>
                  <a:srgbClr val="0033CC"/>
                </a:solidFill>
                <a:effectLst>
                  <a:outerShdw blurRad="50800" dist="38100" dir="2700000" algn="tl" rotWithShape="0">
                    <a:prstClr val="black">
                      <a:alpha val="40000"/>
                    </a:prstClr>
                  </a:outerShdw>
                </a:effectLst>
                <a:latin typeface="微软雅黑" pitchFamily="34" charset="-122"/>
                <a:ea typeface="微软雅黑" pitchFamily="34" charset="-122"/>
              </a:rPr>
              <a:t>  三、大事记的记述方法 </a:t>
            </a:r>
            <a:endParaRPr lang="zh-CN" altLang="en-US" sz="3200" i="0" dirty="0">
              <a:ln w="11430"/>
              <a:solidFill>
                <a:srgbClr val="0033CC"/>
              </a:solidFill>
              <a:effectLst>
                <a:outerShdw blurRad="50800" dist="38100" dir="2700000" algn="tl" rotWithShape="0">
                  <a:prstClr val="black">
                    <a:alpha val="40000"/>
                  </a:prstClr>
                </a:outerShdw>
              </a:effectLst>
              <a:latin typeface="微软雅黑" pitchFamily="34" charset="-122"/>
              <a:ea typeface="微软雅黑" pitchFamily="34" charset="-122"/>
            </a:endParaRPr>
          </a:p>
        </p:txBody>
      </p:sp>
      <p:pic>
        <p:nvPicPr>
          <p:cNvPr id="5" name="Picture 2" descr="C:\Documents and Settings\Administrator\桌面\QQ截图20131224153434.png"/>
          <p:cNvPicPr>
            <a:picLocks noChangeAspect="1" noChangeArrowheads="1"/>
          </p:cNvPicPr>
          <p:nvPr/>
        </p:nvPicPr>
        <p:blipFill>
          <a:blip r:embed="rId2" cstate="print"/>
          <a:srcRect/>
          <a:stretch>
            <a:fillRect/>
          </a:stretch>
        </p:blipFill>
        <p:spPr bwMode="auto">
          <a:xfrm>
            <a:off x="7884368" y="188640"/>
            <a:ext cx="1008112" cy="990872"/>
          </a:xfrm>
          <a:prstGeom prst="ellipse">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流程图: 可选过程 2"/>
          <p:cNvSpPr/>
          <p:nvPr/>
        </p:nvSpPr>
        <p:spPr bwMode="auto">
          <a:xfrm>
            <a:off x="800733" y="5274000"/>
            <a:ext cx="6943060" cy="925034"/>
          </a:xfrm>
          <a:prstGeom prst="flowChartAlternateProcess">
            <a:avLst/>
          </a:prstGeom>
          <a:solidFill>
            <a:schemeClr val="tx2">
              <a:lumMod val="60000"/>
              <a:lumOff val="40000"/>
            </a:schemeClr>
          </a:solidFill>
          <a:ln w="19050">
            <a:solidFill>
              <a:srgbClr val="7030A0"/>
            </a:solidFill>
            <a:round/>
            <a:headEnd/>
            <a:tailEnd/>
          </a:ln>
          <a:effectLst>
            <a:softEdge rad="63500"/>
          </a:effectLst>
          <a:scene3d>
            <a:camera prst="orthographicFront"/>
            <a:lightRig rig="threePt" dir="t"/>
          </a:scene3d>
          <a:sp3d>
            <a:bevelT prst="convex"/>
          </a:sp3d>
        </p:spPr>
        <p:txBody>
          <a:bodyPr anchor="ctr"/>
          <a:lstStyle/>
          <a:p>
            <a:pPr algn="l" eaLnBrk="0" hangingPunct="0">
              <a:defRPr/>
            </a:pPr>
            <a:r>
              <a:rPr lang="zh-CN" altLang="en-US" sz="2800" i="0" dirty="0">
                <a:solidFill>
                  <a:schemeClr val="bg1"/>
                </a:solidFill>
                <a:latin typeface="华文隶书" pitchFamily="2" charset="-122"/>
                <a:ea typeface="华文隶书" pitchFamily="2" charset="-122"/>
              </a:rPr>
              <a:t>年鉴是逐年编纂和出版的资料性工具书</a:t>
            </a:r>
            <a:endParaRPr lang="zh-CN" altLang="en-US" sz="2800" b="1" i="0" dirty="0">
              <a:solidFill>
                <a:schemeClr val="bg1"/>
              </a:solidFill>
              <a:latin typeface="华文隶书" pitchFamily="2" charset="-122"/>
              <a:ea typeface="华文隶书" pitchFamily="2" charset="-122"/>
            </a:endParaRPr>
          </a:p>
        </p:txBody>
      </p:sp>
      <p:sp>
        <p:nvSpPr>
          <p:cNvPr id="4" name="椭圆 3"/>
          <p:cNvSpPr/>
          <p:nvPr/>
        </p:nvSpPr>
        <p:spPr bwMode="auto">
          <a:xfrm>
            <a:off x="1127125" y="1881188"/>
            <a:ext cx="7091363" cy="2647950"/>
          </a:xfrm>
          <a:prstGeom prst="ellipse">
            <a:avLst/>
          </a:prstGeom>
          <a:solidFill>
            <a:schemeClr val="accent4">
              <a:lumMod val="20000"/>
              <a:lumOff val="80000"/>
            </a:schemeClr>
          </a:solidFill>
          <a:ln>
            <a:solidFill>
              <a:srgbClr val="003E6C"/>
            </a:solidFill>
            <a:headEnd/>
            <a:tailEnd/>
          </a:ln>
        </p:spPr>
        <p:style>
          <a:lnRef idx="2">
            <a:schemeClr val="accent2"/>
          </a:lnRef>
          <a:fillRef idx="1">
            <a:schemeClr val="lt1"/>
          </a:fillRef>
          <a:effectRef idx="0">
            <a:schemeClr val="accent2"/>
          </a:effectRef>
          <a:fontRef idx="minor">
            <a:schemeClr val="dk1"/>
          </a:fontRef>
        </p:style>
        <p:txBody>
          <a:bodyPr anchor="ctr"/>
          <a:lstStyle/>
          <a:p>
            <a:pPr eaLnBrk="0" hangingPunct="0">
              <a:defRPr/>
            </a:pPr>
            <a:r>
              <a:rPr lang="zh-CN" altLang="en-US" sz="2600" i="0" dirty="0">
                <a:solidFill>
                  <a:srgbClr val="003E6C"/>
                </a:solidFill>
                <a:latin typeface="华文新魏" pitchFamily="2" charset="-122"/>
                <a:ea typeface="华文新魏" pitchFamily="2" charset="-122"/>
              </a:rPr>
              <a:t>中外年鉴的定义有很多种，但归纳起来大致有</a:t>
            </a:r>
            <a:r>
              <a:rPr lang="en-US" altLang="zh-CN" sz="2600" i="0" dirty="0">
                <a:solidFill>
                  <a:srgbClr val="003E6C"/>
                </a:solidFill>
                <a:latin typeface="华文新魏" pitchFamily="2" charset="-122"/>
                <a:ea typeface="华文新魏" pitchFamily="2" charset="-122"/>
              </a:rPr>
              <a:t>7</a:t>
            </a:r>
            <a:r>
              <a:rPr lang="zh-CN" altLang="en-US" sz="2600" i="0" dirty="0">
                <a:solidFill>
                  <a:srgbClr val="003E6C"/>
                </a:solidFill>
                <a:latin typeface="华文新魏" pitchFamily="2" charset="-122"/>
                <a:ea typeface="华文新魏" pitchFamily="2" charset="-122"/>
              </a:rPr>
              <a:t>种说法，涵盖辞书界、出版界、新闻界、档案界等学者对于年鉴性质的理解</a:t>
            </a:r>
            <a:r>
              <a:rPr lang="zh-CN" altLang="en-US" sz="2600" i="0" dirty="0">
                <a:latin typeface="华文新魏" pitchFamily="2" charset="-122"/>
                <a:ea typeface="华文新魏" pitchFamily="2" charset="-122"/>
              </a:rPr>
              <a:t>。</a:t>
            </a:r>
            <a:endParaRPr lang="zh-CN" altLang="en-US" sz="2600" b="1" i="0" dirty="0">
              <a:solidFill>
                <a:schemeClr val="bg1"/>
              </a:solidFill>
              <a:latin typeface="华文新魏" pitchFamily="2" charset="-122"/>
              <a:ea typeface="华文新魏" pitchFamily="2" charset="-122"/>
            </a:endParaRPr>
          </a:p>
        </p:txBody>
      </p:sp>
      <p:sp>
        <p:nvSpPr>
          <p:cNvPr id="8" name="燕尾形箭头 7"/>
          <p:cNvSpPr/>
          <p:nvPr/>
        </p:nvSpPr>
        <p:spPr bwMode="auto">
          <a:xfrm rot="7562955">
            <a:off x="2342357" y="4510881"/>
            <a:ext cx="865188" cy="612775"/>
          </a:xfrm>
          <a:prstGeom prst="notchedRightArrow">
            <a:avLst/>
          </a:prstGeom>
          <a:solidFill>
            <a:schemeClr val="tx2">
              <a:lumMod val="75000"/>
            </a:schemeClr>
          </a:solidFill>
          <a:ln>
            <a:noFill/>
            <a:headEnd/>
            <a:tailEnd/>
          </a:ln>
        </p:spPr>
        <p:style>
          <a:lnRef idx="2">
            <a:schemeClr val="accent6"/>
          </a:lnRef>
          <a:fillRef idx="1">
            <a:schemeClr val="lt1"/>
          </a:fillRef>
          <a:effectRef idx="0">
            <a:schemeClr val="accent6"/>
          </a:effectRef>
          <a:fontRef idx="minor">
            <a:schemeClr val="dk1"/>
          </a:fontRef>
        </p:style>
        <p:txBody>
          <a:bodyPr anchor="ctr"/>
          <a:lstStyle/>
          <a:p>
            <a:pPr eaLnBrk="0" hangingPunct="0">
              <a:defRPr/>
            </a:pPr>
            <a:endParaRPr lang="zh-CN" altLang="en-US" sz="3600" b="1" i="0" dirty="0">
              <a:solidFill>
                <a:schemeClr val="bg1"/>
              </a:solidFill>
              <a:latin typeface="华文彩云" pitchFamily="2" charset="-122"/>
              <a:ea typeface="华文彩云" pitchFamily="2" charset="-122"/>
            </a:endParaRPr>
          </a:p>
        </p:txBody>
      </p:sp>
      <p:pic>
        <p:nvPicPr>
          <p:cNvPr id="7" name="Picture 3" descr="E:\2010临时工作\QQ截图未命名.png"/>
          <p:cNvPicPr>
            <a:picLocks noChangeAspect="1" noChangeArrowheads="1"/>
          </p:cNvPicPr>
          <p:nvPr/>
        </p:nvPicPr>
        <p:blipFill>
          <a:blip r:embed="rId2" cstate="print"/>
          <a:srcRect/>
          <a:stretch>
            <a:fillRect/>
          </a:stretch>
        </p:blipFill>
        <p:spPr bwMode="auto">
          <a:xfrm>
            <a:off x="7884368" y="188640"/>
            <a:ext cx="1008112" cy="1018006"/>
          </a:xfrm>
          <a:prstGeom prst="ellipse">
            <a:avLst/>
          </a:prstGeom>
          <a:ln w="3175"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云形 1"/>
          <p:cNvSpPr/>
          <p:nvPr/>
        </p:nvSpPr>
        <p:spPr bwMode="auto">
          <a:xfrm flipH="1">
            <a:off x="6740525" y="935038"/>
            <a:ext cx="1989138" cy="1298575"/>
          </a:xfrm>
          <a:prstGeom prst="cloud">
            <a:avLst/>
          </a:prstGeom>
          <a:ln>
            <a:headEnd/>
            <a:tailEnd/>
          </a:ln>
        </p:spPr>
        <p:style>
          <a:lnRef idx="2">
            <a:schemeClr val="accent6"/>
          </a:lnRef>
          <a:fillRef idx="1">
            <a:schemeClr val="lt1"/>
          </a:fillRef>
          <a:effectRef idx="0">
            <a:schemeClr val="accent6"/>
          </a:effectRef>
          <a:fontRef idx="minor">
            <a:schemeClr val="dk1"/>
          </a:fontRef>
        </p:style>
        <p:txBody>
          <a:bodyPr anchor="ctr"/>
          <a:lstStyle/>
          <a:p>
            <a:pPr eaLnBrk="0" hangingPunct="0">
              <a:defRPr/>
            </a:pPr>
            <a:r>
              <a:rPr lang="zh-CN" altLang="en-US" sz="2300" b="1" i="0" dirty="0">
                <a:solidFill>
                  <a:schemeClr val="bg2">
                    <a:lumMod val="25000"/>
                  </a:schemeClr>
                </a:solidFill>
                <a:latin typeface="方正舒体" pitchFamily="2" charset="-122"/>
                <a:ea typeface="方正舒体" pitchFamily="2" charset="-122"/>
              </a:rPr>
              <a:t>什么是年鉴？</a:t>
            </a:r>
          </a:p>
        </p:txBody>
      </p:sp>
      <p:sp>
        <p:nvSpPr>
          <p:cNvPr id="11" name="矩形 10"/>
          <p:cNvSpPr/>
          <p:nvPr/>
        </p:nvSpPr>
        <p:spPr bwMode="auto">
          <a:xfrm>
            <a:off x="0" y="0"/>
            <a:ext cx="5580112" cy="765175"/>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nchor="ctr"/>
          <a:lstStyle/>
          <a:p>
            <a:pPr algn="l" eaLnBrk="0" hangingPunct="0">
              <a:defRPr/>
            </a:pPr>
            <a:r>
              <a:rPr kumimoji="1" lang="zh-CN" altLang="en-US" sz="3400" i="0" spc="50" dirty="0" smtClean="0">
                <a:ln w="11430"/>
                <a:solidFill>
                  <a:srgbClr val="0033CC"/>
                </a:solidFill>
                <a:latin typeface="微软雅黑" pitchFamily="34" charset="-122"/>
                <a:ea typeface="微软雅黑" pitchFamily="34" charset="-122"/>
                <a:cs typeface="Times New Roman" pitchFamily="18" charset="0"/>
              </a:rPr>
              <a:t>一、年鉴基本概念</a:t>
            </a:r>
            <a:endParaRPr kumimoji="1" lang="zh-CN" altLang="en-US" sz="3400" i="0" spc="50" dirty="0">
              <a:ln w="11430"/>
              <a:solidFill>
                <a:srgbClr val="0033CC"/>
              </a:solidFill>
              <a:latin typeface="微软雅黑" pitchFamily="34" charset="-122"/>
              <a:ea typeface="微软雅黑" pitchFamily="34" charset="-122"/>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052736"/>
            <a:ext cx="8229600" cy="5073427"/>
          </a:xfrm>
        </p:spPr>
        <p:txBody>
          <a:bodyPr/>
          <a:lstStyle/>
          <a:p>
            <a:pPr eaLnBrk="1" latinLnBrk="1" hangingPunct="1">
              <a:lnSpc>
                <a:spcPct val="150000"/>
              </a:lnSpc>
            </a:pPr>
            <a:r>
              <a:rPr lang="zh-CN" altLang="en-US" sz="2400" dirty="0" smtClean="0">
                <a:solidFill>
                  <a:srgbClr val="0033CC"/>
                </a:solidFill>
                <a:latin typeface="方正姚体" pitchFamily="2" charset="-122"/>
                <a:ea typeface="方正姚体" pitchFamily="2" charset="-122"/>
              </a:rPr>
              <a:t>第三种是编年体和纪事本末体相结合。即以编年体为主，年代为经，事件为纬，对某些事件采取相对集中的记述。</a:t>
            </a:r>
            <a:endParaRPr lang="en-US" altLang="zh-CN" sz="2400" dirty="0" smtClean="0">
              <a:solidFill>
                <a:srgbClr val="0033CC"/>
              </a:solidFill>
              <a:latin typeface="方正姚体" pitchFamily="2" charset="-122"/>
              <a:ea typeface="方正姚体" pitchFamily="2" charset="-122"/>
            </a:endParaRPr>
          </a:p>
          <a:p>
            <a:pPr eaLnBrk="1" latinLnBrk="1" hangingPunct="1">
              <a:lnSpc>
                <a:spcPct val="150000"/>
              </a:lnSpc>
            </a:pPr>
            <a:endParaRPr lang="en-US" altLang="zh-CN" sz="2400" dirty="0" smtClean="0">
              <a:solidFill>
                <a:srgbClr val="0033CC"/>
              </a:solidFill>
              <a:latin typeface="方正姚体" pitchFamily="2" charset="-122"/>
              <a:ea typeface="方正姚体" pitchFamily="2" charset="-122"/>
            </a:endParaRPr>
          </a:p>
          <a:p>
            <a:pPr eaLnBrk="1" latinLnBrk="1" hangingPunct="1">
              <a:lnSpc>
                <a:spcPct val="150000"/>
              </a:lnSpc>
            </a:pPr>
            <a:r>
              <a:rPr lang="zh-CN" altLang="en-US" sz="2400" dirty="0" smtClean="0">
                <a:solidFill>
                  <a:srgbClr val="C00000"/>
                </a:solidFill>
                <a:latin typeface="方正姚体" pitchFamily="2" charset="-122"/>
                <a:ea typeface="方正姚体" pitchFamily="2" charset="-122"/>
              </a:rPr>
              <a:t>优点：</a:t>
            </a:r>
            <a:r>
              <a:rPr lang="zh-CN" altLang="en-US" sz="2400" dirty="0" smtClean="0">
                <a:solidFill>
                  <a:srgbClr val="663300"/>
                </a:solidFill>
                <a:latin typeface="方正姚体" pitchFamily="2" charset="-122"/>
                <a:ea typeface="方正姚体" pitchFamily="2" charset="-122"/>
              </a:rPr>
              <a:t>以编年体为主，</a:t>
            </a:r>
            <a:r>
              <a:rPr lang="zh-CN" altLang="en-US" sz="2400" dirty="0" smtClean="0">
                <a:solidFill>
                  <a:srgbClr val="0033CC"/>
                </a:solidFill>
                <a:latin typeface="方正姚体" pitchFamily="2" charset="-122"/>
                <a:ea typeface="方正姚体" pitchFamily="2" charset="-122"/>
              </a:rPr>
              <a:t>也就是按历史年代和时间顺序逐年编写，不违背志书大事记的基本要求，清晰体现历史发展的脉络。</a:t>
            </a:r>
            <a:r>
              <a:rPr lang="zh-CN" altLang="en-US" sz="2400" dirty="0" smtClean="0">
                <a:solidFill>
                  <a:srgbClr val="663300"/>
                </a:solidFill>
                <a:latin typeface="方正姚体" pitchFamily="2" charset="-122"/>
                <a:ea typeface="方正姚体" pitchFamily="2" charset="-122"/>
              </a:rPr>
              <a:t>结合记事本末体，</a:t>
            </a:r>
            <a:r>
              <a:rPr lang="zh-CN" altLang="en-US" sz="2400" dirty="0" smtClean="0">
                <a:solidFill>
                  <a:srgbClr val="0033CC"/>
                </a:solidFill>
                <a:latin typeface="方正姚体" pitchFamily="2" charset="-122"/>
                <a:ea typeface="方正姚体" pitchFamily="2" charset="-122"/>
              </a:rPr>
              <a:t>可以在不违背历史年代和时间顺序的前提下，对一些一次性事件</a:t>
            </a:r>
            <a:r>
              <a:rPr lang="en-US" altLang="zh-CN" sz="2400" dirty="0" smtClean="0">
                <a:solidFill>
                  <a:srgbClr val="0033CC"/>
                </a:solidFill>
                <a:latin typeface="方正姚体" pitchFamily="2" charset="-122"/>
                <a:ea typeface="方正姚体" pitchFamily="2" charset="-122"/>
              </a:rPr>
              <a:t>(</a:t>
            </a:r>
            <a:r>
              <a:rPr lang="zh-CN" altLang="en-US" sz="2400" dirty="0" smtClean="0">
                <a:solidFill>
                  <a:srgbClr val="0033CC"/>
                </a:solidFill>
                <a:latin typeface="方正姚体" pitchFamily="2" charset="-122"/>
                <a:ea typeface="方正姚体" pitchFamily="2" charset="-122"/>
              </a:rPr>
              <a:t>如某项工程等</a:t>
            </a:r>
            <a:r>
              <a:rPr lang="en-US" altLang="zh-CN" sz="2400" dirty="0" smtClean="0">
                <a:solidFill>
                  <a:srgbClr val="0033CC"/>
                </a:solidFill>
                <a:latin typeface="方正姚体" pitchFamily="2" charset="-122"/>
                <a:ea typeface="方正姚体" pitchFamily="2" charset="-122"/>
              </a:rPr>
              <a:t>)</a:t>
            </a:r>
            <a:r>
              <a:rPr lang="zh-CN" altLang="en-US" sz="2400" dirty="0" smtClean="0">
                <a:solidFill>
                  <a:srgbClr val="0033CC"/>
                </a:solidFill>
                <a:latin typeface="方正姚体" pitchFamily="2" charset="-122"/>
                <a:ea typeface="方正姚体" pitchFamily="2" charset="-122"/>
              </a:rPr>
              <a:t>采用集中编写的方法，使事件不零乱，保持事件的完整性</a:t>
            </a:r>
            <a:r>
              <a:rPr lang="zh-CN" altLang="en-US" sz="2400" b="1" dirty="0" smtClean="0"/>
              <a:t>。</a:t>
            </a:r>
            <a:endParaRPr lang="en-US" altLang="zh-CN" sz="2400" b="1" dirty="0" smtClean="0"/>
          </a:p>
        </p:txBody>
      </p:sp>
      <p:sp>
        <p:nvSpPr>
          <p:cNvPr id="4" name="Text Box 18"/>
          <p:cNvSpPr txBox="1">
            <a:spLocks noChangeArrowheads="1"/>
          </p:cNvSpPr>
          <p:nvPr/>
        </p:nvSpPr>
        <p:spPr bwMode="auto">
          <a:xfrm>
            <a:off x="0" y="116632"/>
            <a:ext cx="7273106" cy="584775"/>
          </a:xfrm>
          <a:prstGeom prst="rect">
            <a:avLst/>
          </a:prstGeom>
          <a:noFill/>
          <a:ln w="9525" algn="ctr">
            <a:noFill/>
            <a:miter lim="800000"/>
            <a:headEnd/>
            <a:tailEnd/>
          </a:ln>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defRPr/>
            </a:pPr>
            <a:r>
              <a:rPr lang="zh-CN" altLang="en-US" sz="3200" i="0" dirty="0" smtClean="0">
                <a:ln w="11430"/>
                <a:solidFill>
                  <a:srgbClr val="0033CC"/>
                </a:solidFill>
                <a:effectLst>
                  <a:outerShdw blurRad="50800" dist="38100" dir="2700000" algn="tl" rotWithShape="0">
                    <a:prstClr val="black">
                      <a:alpha val="40000"/>
                    </a:prstClr>
                  </a:outerShdw>
                </a:effectLst>
                <a:latin typeface="微软雅黑" pitchFamily="34" charset="-122"/>
                <a:ea typeface="微软雅黑" pitchFamily="34" charset="-122"/>
              </a:rPr>
              <a:t>  三、大事记的记述方法 </a:t>
            </a:r>
            <a:endParaRPr lang="zh-CN" altLang="en-US" sz="3200" i="0" dirty="0">
              <a:ln w="11430"/>
              <a:solidFill>
                <a:srgbClr val="0033CC"/>
              </a:solidFill>
              <a:effectLst>
                <a:outerShdw blurRad="50800" dist="38100" dir="2700000" algn="tl" rotWithShape="0">
                  <a:prstClr val="black">
                    <a:alpha val="40000"/>
                  </a:prstClr>
                </a:outerShdw>
              </a:effectLst>
              <a:latin typeface="微软雅黑" pitchFamily="34" charset="-122"/>
              <a:ea typeface="微软雅黑" pitchFamily="34" charset="-122"/>
            </a:endParaRPr>
          </a:p>
        </p:txBody>
      </p:sp>
      <p:pic>
        <p:nvPicPr>
          <p:cNvPr id="6" name="Picture 2" descr="C:\Documents and Settings\Administrator\桌面\QQ截图20131224153434.png"/>
          <p:cNvPicPr>
            <a:picLocks noChangeAspect="1" noChangeArrowheads="1"/>
          </p:cNvPicPr>
          <p:nvPr/>
        </p:nvPicPr>
        <p:blipFill>
          <a:blip r:embed="rId2" cstate="print"/>
          <a:srcRect/>
          <a:stretch>
            <a:fillRect/>
          </a:stretch>
        </p:blipFill>
        <p:spPr bwMode="auto">
          <a:xfrm>
            <a:off x="7884368" y="188640"/>
            <a:ext cx="1008112" cy="990872"/>
          </a:xfrm>
          <a:prstGeom prst="ellipse">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000108"/>
            <a:ext cx="8229600" cy="5126055"/>
          </a:xfrm>
        </p:spPr>
        <p:txBody>
          <a:bodyPr/>
          <a:lstStyle/>
          <a:p>
            <a:pPr eaLnBrk="1">
              <a:lnSpc>
                <a:spcPct val="120000"/>
              </a:lnSpc>
            </a:pPr>
            <a:r>
              <a:rPr lang="zh-CN" altLang="zh-CN" sz="2600" dirty="0" smtClean="0">
                <a:solidFill>
                  <a:srgbClr val="0033CC"/>
                </a:solidFill>
                <a:latin typeface="方正姚体" pitchFamily="2" charset="-122"/>
                <a:ea typeface="方正姚体" pitchFamily="2" charset="-122"/>
              </a:rPr>
              <a:t>第四种是分类编年体</a:t>
            </a:r>
          </a:p>
          <a:p>
            <a:pPr eaLnBrk="1">
              <a:lnSpc>
                <a:spcPct val="120000"/>
              </a:lnSpc>
            </a:pPr>
            <a:r>
              <a:rPr lang="zh-CN" altLang="zh-CN" sz="2600" dirty="0" smtClean="0">
                <a:solidFill>
                  <a:srgbClr val="0033CC"/>
                </a:solidFill>
                <a:latin typeface="方正姚体" pitchFamily="2" charset="-122"/>
                <a:ea typeface="方正姚体" pitchFamily="2" charset="-122"/>
              </a:rPr>
              <a:t>先按事件性质分为若干专题，然后在各专题下编年记事，例如《中华人民共和国大事记》即属此类，它先分政治、财政经济、军事、文化教育、中外关系</a:t>
            </a:r>
            <a:r>
              <a:rPr lang="en-US" altLang="zh-CN" sz="2600" dirty="0" smtClean="0">
                <a:solidFill>
                  <a:srgbClr val="0033CC"/>
                </a:solidFill>
                <a:latin typeface="方正姚体" pitchFamily="2" charset="-122"/>
                <a:ea typeface="方正姚体" pitchFamily="2" charset="-122"/>
              </a:rPr>
              <a:t>5</a:t>
            </a:r>
            <a:r>
              <a:rPr lang="zh-CN" altLang="zh-CN" sz="2600" dirty="0" smtClean="0">
                <a:solidFill>
                  <a:srgbClr val="0033CC"/>
                </a:solidFill>
                <a:latin typeface="方正姚体" pitchFamily="2" charset="-122"/>
                <a:ea typeface="方正姚体" pitchFamily="2" charset="-122"/>
              </a:rPr>
              <a:t>大类，类以下再分若干目。</a:t>
            </a:r>
            <a:endParaRPr lang="en-US" altLang="zh-CN" sz="2600" dirty="0" smtClean="0">
              <a:solidFill>
                <a:srgbClr val="0033CC"/>
              </a:solidFill>
              <a:latin typeface="方正姚体" pitchFamily="2" charset="-122"/>
              <a:ea typeface="方正姚体" pitchFamily="2" charset="-122"/>
            </a:endParaRPr>
          </a:p>
          <a:p>
            <a:pPr eaLnBrk="1">
              <a:lnSpc>
                <a:spcPct val="120000"/>
              </a:lnSpc>
            </a:pPr>
            <a:r>
              <a:rPr lang="zh-CN" altLang="en-US" sz="2600" dirty="0" smtClean="0">
                <a:solidFill>
                  <a:srgbClr val="FF0000"/>
                </a:solidFill>
                <a:latin typeface="方正姚体" pitchFamily="2" charset="-122"/>
                <a:ea typeface="方正姚体" pitchFamily="2" charset="-122"/>
              </a:rPr>
              <a:t>优点：</a:t>
            </a:r>
            <a:r>
              <a:rPr lang="zh-CN" altLang="zh-CN" sz="2600" dirty="0" smtClean="0">
                <a:solidFill>
                  <a:srgbClr val="FF0000"/>
                </a:solidFill>
                <a:latin typeface="方正姚体" pitchFamily="2" charset="-122"/>
                <a:ea typeface="方正姚体" pitchFamily="2" charset="-122"/>
              </a:rPr>
              <a:t>是可以清楚地看到每一事类的发展过程，也便于按类索事。</a:t>
            </a:r>
            <a:endParaRPr lang="en-US" altLang="zh-CN" sz="2600" dirty="0" smtClean="0">
              <a:solidFill>
                <a:srgbClr val="FF0000"/>
              </a:solidFill>
              <a:latin typeface="方正姚体" pitchFamily="2" charset="-122"/>
              <a:ea typeface="方正姚体" pitchFamily="2" charset="-122"/>
            </a:endParaRPr>
          </a:p>
          <a:p>
            <a:pPr eaLnBrk="1">
              <a:lnSpc>
                <a:spcPct val="120000"/>
              </a:lnSpc>
            </a:pPr>
            <a:r>
              <a:rPr lang="zh-CN" altLang="en-US" sz="2600" dirty="0" smtClean="0">
                <a:solidFill>
                  <a:schemeClr val="accent2">
                    <a:lumMod val="75000"/>
                  </a:schemeClr>
                </a:solidFill>
                <a:latin typeface="方正姚体" pitchFamily="2" charset="-122"/>
                <a:ea typeface="方正姚体" pitchFamily="2" charset="-122"/>
              </a:rPr>
              <a:t>缺点：</a:t>
            </a:r>
            <a:r>
              <a:rPr lang="zh-CN" altLang="zh-CN" sz="2600" dirty="0" smtClean="0">
                <a:solidFill>
                  <a:schemeClr val="accent2">
                    <a:lumMod val="75000"/>
                  </a:schemeClr>
                </a:solidFill>
                <a:latin typeface="方正姚体" pitchFamily="2" charset="-122"/>
                <a:ea typeface="方正姚体" pitchFamily="2" charset="-122"/>
              </a:rPr>
              <a:t>是看不到各事类之间的相互关系，不利于反映整体的历史脉络。</a:t>
            </a:r>
            <a:endParaRPr lang="en-US" altLang="zh-CN" sz="2600" dirty="0" smtClean="0">
              <a:solidFill>
                <a:schemeClr val="accent2">
                  <a:lumMod val="75000"/>
                </a:schemeClr>
              </a:solidFill>
              <a:latin typeface="方正姚体" pitchFamily="2" charset="-122"/>
              <a:ea typeface="方正姚体" pitchFamily="2" charset="-122"/>
            </a:endParaRPr>
          </a:p>
          <a:p>
            <a:pPr eaLnBrk="1">
              <a:lnSpc>
                <a:spcPct val="120000"/>
              </a:lnSpc>
            </a:pPr>
            <a:r>
              <a:rPr lang="zh-CN" altLang="zh-CN" sz="2600" dirty="0" smtClean="0">
                <a:solidFill>
                  <a:srgbClr val="0033CC"/>
                </a:solidFill>
                <a:latin typeface="方正姚体" pitchFamily="2" charset="-122"/>
                <a:ea typeface="方正姚体" pitchFamily="2" charset="-122"/>
              </a:rPr>
              <a:t>因此，地方志的大事记不宜采用这种体式。</a:t>
            </a:r>
          </a:p>
          <a:p>
            <a:pPr eaLnBrk="1">
              <a:lnSpc>
                <a:spcPct val="120000"/>
              </a:lnSpc>
            </a:pPr>
            <a:endParaRPr lang="zh-CN" altLang="en-US" sz="2600" dirty="0">
              <a:solidFill>
                <a:srgbClr val="0033CC"/>
              </a:solidFill>
              <a:latin typeface="方正姚体" pitchFamily="2" charset="-122"/>
              <a:ea typeface="方正姚体" pitchFamily="2" charset="-122"/>
            </a:endParaRPr>
          </a:p>
        </p:txBody>
      </p:sp>
      <p:sp>
        <p:nvSpPr>
          <p:cNvPr id="4" name="Text Box 18"/>
          <p:cNvSpPr txBox="1">
            <a:spLocks noChangeArrowheads="1"/>
          </p:cNvSpPr>
          <p:nvPr/>
        </p:nvSpPr>
        <p:spPr bwMode="auto">
          <a:xfrm>
            <a:off x="0" y="116632"/>
            <a:ext cx="7273106" cy="584775"/>
          </a:xfrm>
          <a:prstGeom prst="rect">
            <a:avLst/>
          </a:prstGeom>
          <a:noFill/>
          <a:ln w="9525" algn="ctr">
            <a:noFill/>
            <a:miter lim="800000"/>
            <a:headEnd/>
            <a:tailEnd/>
          </a:ln>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defRPr/>
            </a:pPr>
            <a:r>
              <a:rPr lang="zh-CN" altLang="en-US" sz="3200" i="0" dirty="0" smtClean="0">
                <a:ln w="11430"/>
                <a:solidFill>
                  <a:srgbClr val="0033CC"/>
                </a:solidFill>
                <a:effectLst>
                  <a:outerShdw blurRad="50800" dist="38100" dir="2700000" algn="tl" rotWithShape="0">
                    <a:prstClr val="black">
                      <a:alpha val="40000"/>
                    </a:prstClr>
                  </a:outerShdw>
                </a:effectLst>
                <a:latin typeface="微软雅黑" pitchFamily="34" charset="-122"/>
                <a:ea typeface="微软雅黑" pitchFamily="34" charset="-122"/>
              </a:rPr>
              <a:t>  三、大事记的记述方法 </a:t>
            </a:r>
            <a:endParaRPr lang="zh-CN" altLang="en-US" sz="3200" i="0" dirty="0">
              <a:ln w="11430"/>
              <a:solidFill>
                <a:srgbClr val="0033CC"/>
              </a:solidFill>
              <a:effectLst>
                <a:outerShdw blurRad="50800" dist="38100" dir="2700000" algn="tl" rotWithShape="0">
                  <a:prstClr val="black">
                    <a:alpha val="40000"/>
                  </a:prstClr>
                </a:outerShdw>
              </a:effectLst>
              <a:latin typeface="微软雅黑" pitchFamily="34" charset="-122"/>
              <a:ea typeface="微软雅黑" pitchFamily="34" charset="-122"/>
            </a:endParaRPr>
          </a:p>
        </p:txBody>
      </p:sp>
      <p:pic>
        <p:nvPicPr>
          <p:cNvPr id="5" name="Picture 2" descr="C:\Documents and Settings\Administrator\桌面\QQ截图20131224153434.png"/>
          <p:cNvPicPr>
            <a:picLocks noChangeAspect="1" noChangeArrowheads="1"/>
          </p:cNvPicPr>
          <p:nvPr/>
        </p:nvPicPr>
        <p:blipFill>
          <a:blip r:embed="rId2" cstate="print"/>
          <a:srcRect/>
          <a:stretch>
            <a:fillRect/>
          </a:stretch>
        </p:blipFill>
        <p:spPr bwMode="auto">
          <a:xfrm>
            <a:off x="7884368" y="188640"/>
            <a:ext cx="1008112" cy="990872"/>
          </a:xfrm>
          <a:prstGeom prst="ellipse">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流程图: 可选过程 3"/>
          <p:cNvSpPr/>
          <p:nvPr/>
        </p:nvSpPr>
        <p:spPr bwMode="auto">
          <a:xfrm>
            <a:off x="611560" y="1916832"/>
            <a:ext cx="8082650" cy="4392488"/>
          </a:xfrm>
          <a:prstGeom prst="flowChartAlternateProcess">
            <a:avLst/>
          </a:prstGeom>
          <a:solidFill>
            <a:schemeClr val="accent2">
              <a:lumMod val="20000"/>
              <a:lumOff val="80000"/>
            </a:schemeClr>
          </a:solidFill>
          <a:ln>
            <a:solidFill>
              <a:schemeClr val="bg1">
                <a:lumMod val="65000"/>
              </a:schemeClr>
            </a:solid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6"/>
          </a:lnRef>
          <a:fillRef idx="1">
            <a:schemeClr val="lt1"/>
          </a:fillRef>
          <a:effectRef idx="0">
            <a:schemeClr val="accent6"/>
          </a:effectRef>
          <a:fontRef idx="minor">
            <a:schemeClr val="dk1"/>
          </a:fontRef>
        </p:style>
        <p:txBody>
          <a:bodyPr anchor="ctr"/>
          <a:lstStyle/>
          <a:p>
            <a:pPr>
              <a:lnSpc>
                <a:spcPct val="150000"/>
              </a:lnSpc>
            </a:pPr>
            <a:endParaRPr lang="zh-CN" altLang="en-US" sz="2800" i="0" dirty="0" smtClean="0">
              <a:solidFill>
                <a:srgbClr val="003E6C"/>
              </a:solidFill>
              <a:latin typeface="华文新魏" pitchFamily="2" charset="-122"/>
              <a:ea typeface="华文新魏" pitchFamily="2" charset="-122"/>
            </a:endParaRPr>
          </a:p>
        </p:txBody>
      </p:sp>
      <p:sp>
        <p:nvSpPr>
          <p:cNvPr id="3" name="内容占位符 2"/>
          <p:cNvSpPr>
            <a:spLocks noGrp="1"/>
          </p:cNvSpPr>
          <p:nvPr>
            <p:ph idx="1"/>
          </p:nvPr>
        </p:nvSpPr>
        <p:spPr>
          <a:xfrm>
            <a:off x="755576" y="2276872"/>
            <a:ext cx="7848872" cy="3456383"/>
          </a:xfrm>
        </p:spPr>
        <p:txBody>
          <a:bodyPr/>
          <a:lstStyle/>
          <a:p>
            <a:pPr>
              <a:lnSpc>
                <a:spcPct val="120000"/>
              </a:lnSpc>
              <a:buNone/>
              <a:defRPr/>
            </a:pPr>
            <a:r>
              <a:rPr lang="zh-CN" altLang="en-US" sz="3400" dirty="0" smtClean="0">
                <a:solidFill>
                  <a:srgbClr val="0033CC"/>
                </a:solidFill>
                <a:latin typeface="黑体" pitchFamily="2" charset="-122"/>
                <a:ea typeface="黑体" pitchFamily="2" charset="-122"/>
              </a:rPr>
              <a:t>条目是年鉴</a:t>
            </a:r>
            <a:r>
              <a:rPr lang="zh-CN" altLang="zh-CN" sz="3400" dirty="0" smtClean="0">
                <a:solidFill>
                  <a:srgbClr val="0033CC"/>
                </a:solidFill>
                <a:latin typeface="黑体" pitchFamily="2" charset="-122"/>
                <a:ea typeface="黑体" pitchFamily="2" charset="-122"/>
              </a:rPr>
              <a:t>最基本的单元，也是年鉴最重要的内容。</a:t>
            </a:r>
            <a:r>
              <a:rPr lang="en-US" altLang="zh-CN" sz="3400" dirty="0" smtClean="0">
                <a:solidFill>
                  <a:srgbClr val="0033CC"/>
                </a:solidFill>
                <a:latin typeface="黑体" pitchFamily="2" charset="-122"/>
                <a:ea typeface="黑体" pitchFamily="2" charset="-122"/>
              </a:rPr>
              <a:t>90%</a:t>
            </a:r>
            <a:r>
              <a:rPr lang="zh-CN" altLang="en-US" sz="3400" dirty="0" smtClean="0">
                <a:solidFill>
                  <a:srgbClr val="0033CC"/>
                </a:solidFill>
                <a:latin typeface="黑体" pitchFamily="2" charset="-122"/>
                <a:ea typeface="黑体" pitchFamily="2" charset="-122"/>
              </a:rPr>
              <a:t>的年鉴为文章体与条目体相结合。</a:t>
            </a:r>
            <a:endParaRPr lang="en-US" altLang="zh-CN" sz="3400" dirty="0" smtClean="0">
              <a:solidFill>
                <a:srgbClr val="0033CC"/>
              </a:solidFill>
              <a:latin typeface="黑体" pitchFamily="2" charset="-122"/>
              <a:ea typeface="黑体" pitchFamily="2" charset="-122"/>
            </a:endParaRPr>
          </a:p>
          <a:p>
            <a:pPr>
              <a:lnSpc>
                <a:spcPct val="120000"/>
              </a:lnSpc>
              <a:buNone/>
              <a:defRPr/>
            </a:pPr>
            <a:r>
              <a:rPr lang="zh-CN" altLang="en-US" sz="3400" dirty="0" smtClean="0">
                <a:solidFill>
                  <a:srgbClr val="7030A0"/>
                </a:solidFill>
                <a:latin typeface="黑体" pitchFamily="2" charset="-122"/>
                <a:ea typeface="黑体" pitchFamily="2" charset="-122"/>
              </a:rPr>
              <a:t>如何用最少的文字，记录尽量多的有效信息，是编辑综合素质和年鉴整体质量的最直接的体现。</a:t>
            </a:r>
            <a:endParaRPr lang="en-US" altLang="zh-CN" sz="3400" dirty="0" smtClean="0">
              <a:solidFill>
                <a:srgbClr val="7030A0"/>
              </a:solidFill>
              <a:latin typeface="黑体" pitchFamily="2" charset="-122"/>
              <a:ea typeface="黑体" pitchFamily="2" charset="-122"/>
            </a:endParaRPr>
          </a:p>
        </p:txBody>
      </p:sp>
      <p:sp>
        <p:nvSpPr>
          <p:cNvPr id="5" name="椭圆形标注 4"/>
          <p:cNvSpPr/>
          <p:nvPr/>
        </p:nvSpPr>
        <p:spPr bwMode="auto">
          <a:xfrm>
            <a:off x="5004048" y="908720"/>
            <a:ext cx="2664296" cy="1051707"/>
          </a:xfrm>
          <a:prstGeom prst="wedgeEllipseCallout">
            <a:avLst/>
          </a:prstGeom>
          <a:solidFill>
            <a:srgbClr val="DDDDDD"/>
          </a:solidFill>
          <a:ln w="19050">
            <a:solidFill>
              <a:srgbClr val="003E6C"/>
            </a:solidFill>
            <a:round/>
            <a:headEnd/>
            <a:tailEnd/>
          </a:ln>
          <a:effectLst>
            <a:outerShdw blurRad="50800" dist="38100" dir="2700000" algn="tl" rotWithShape="0">
              <a:prstClr val="black">
                <a:alpha val="40000"/>
              </a:prstClr>
            </a:outerShdw>
            <a:softEdge rad="63500"/>
          </a:effectLst>
          <a:scene3d>
            <a:camera prst="orthographicFront"/>
            <a:lightRig rig="threePt" dir="t"/>
          </a:scene3d>
          <a:sp3d>
            <a:bevelT prst="convex"/>
          </a:sp3d>
        </p:spPr>
        <p:txBody>
          <a:bodyPr anchor="ctr"/>
          <a:lstStyle/>
          <a:p>
            <a:pPr>
              <a:defRPr/>
            </a:pPr>
            <a:r>
              <a:rPr lang="zh-CN" altLang="en-US" sz="4800" i="0" dirty="0" smtClean="0">
                <a:solidFill>
                  <a:srgbClr val="663300"/>
                </a:solidFill>
                <a:latin typeface="隶书" pitchFamily="49" charset="-122"/>
                <a:ea typeface="隶书" pitchFamily="49" charset="-122"/>
              </a:rPr>
              <a:t> </a:t>
            </a:r>
            <a:r>
              <a:rPr lang="zh-CN" altLang="en-US" sz="4800" i="0" dirty="0" smtClean="0">
                <a:solidFill>
                  <a:schemeClr val="accent1">
                    <a:lumMod val="75000"/>
                  </a:schemeClr>
                </a:solidFill>
                <a:latin typeface="华文新魏" pitchFamily="2" charset="-122"/>
                <a:ea typeface="华文新魏" pitchFamily="2" charset="-122"/>
              </a:rPr>
              <a:t>条目</a:t>
            </a:r>
            <a:endParaRPr lang="zh-CN" altLang="en-US" sz="4800" i="0" dirty="0">
              <a:solidFill>
                <a:schemeClr val="accent1">
                  <a:lumMod val="75000"/>
                </a:schemeClr>
              </a:solidFill>
              <a:latin typeface="华文新魏" pitchFamily="2" charset="-122"/>
              <a:ea typeface="华文新魏" pitchFamily="2" charset="-122"/>
            </a:endParaRPr>
          </a:p>
        </p:txBody>
      </p:sp>
      <p:pic>
        <p:nvPicPr>
          <p:cNvPr id="6" name="Picture 3" descr="E:\2010临时工作\QQ截图未命名.png"/>
          <p:cNvPicPr>
            <a:picLocks noChangeAspect="1" noChangeArrowheads="1"/>
          </p:cNvPicPr>
          <p:nvPr/>
        </p:nvPicPr>
        <p:blipFill>
          <a:blip r:embed="rId2" cstate="print"/>
          <a:srcRect/>
          <a:stretch>
            <a:fillRect/>
          </a:stretch>
        </p:blipFill>
        <p:spPr bwMode="auto">
          <a:xfrm>
            <a:off x="7884368" y="188640"/>
            <a:ext cx="1008112" cy="1018006"/>
          </a:xfrm>
          <a:prstGeom prst="ellipse">
            <a:avLst/>
          </a:prstGeom>
          <a:ln w="3175"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ext Box 18"/>
          <p:cNvSpPr txBox="1">
            <a:spLocks noChangeArrowheads="1"/>
          </p:cNvSpPr>
          <p:nvPr/>
        </p:nvSpPr>
        <p:spPr bwMode="auto">
          <a:xfrm>
            <a:off x="0" y="116632"/>
            <a:ext cx="7273106" cy="584775"/>
          </a:xfrm>
          <a:prstGeom prst="rect">
            <a:avLst/>
          </a:prstGeom>
          <a:noFill/>
          <a:ln w="9525" algn="ctr">
            <a:noFill/>
            <a:miter lim="800000"/>
            <a:headEnd/>
            <a:tailEnd/>
          </a:ln>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defRPr/>
            </a:pPr>
            <a:r>
              <a:rPr lang="zh-CN" altLang="en-US" sz="3200" i="0" dirty="0" smtClean="0">
                <a:ln w="11430"/>
                <a:solidFill>
                  <a:srgbClr val="0033CC"/>
                </a:solidFill>
                <a:effectLst>
                  <a:outerShdw blurRad="50800" dist="38100" dir="2700000" algn="tl" rotWithShape="0">
                    <a:prstClr val="black">
                      <a:alpha val="40000"/>
                    </a:prstClr>
                  </a:outerShdw>
                </a:effectLst>
                <a:latin typeface="微软雅黑" pitchFamily="34" charset="-122"/>
                <a:ea typeface="微软雅黑" pitchFamily="34" charset="-122"/>
              </a:rPr>
              <a:t>  三、大事记的记述方法 </a:t>
            </a:r>
            <a:endParaRPr lang="zh-CN" altLang="en-US" sz="3200" i="0" dirty="0">
              <a:ln w="11430"/>
              <a:solidFill>
                <a:srgbClr val="0033CC"/>
              </a:solidFill>
              <a:effectLst>
                <a:outerShdw blurRad="50800" dist="38100" dir="2700000" algn="tl" rotWithShape="0">
                  <a:prstClr val="black">
                    <a:alpha val="40000"/>
                  </a:prstClr>
                </a:outerShdw>
              </a:effectLst>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流程图: 可选过程 3"/>
          <p:cNvSpPr/>
          <p:nvPr/>
        </p:nvSpPr>
        <p:spPr bwMode="auto">
          <a:xfrm>
            <a:off x="611560" y="1916832"/>
            <a:ext cx="8082650" cy="4392488"/>
          </a:xfrm>
          <a:prstGeom prst="flowChartAlternateProcess">
            <a:avLst/>
          </a:prstGeom>
          <a:solidFill>
            <a:schemeClr val="accent2">
              <a:lumMod val="20000"/>
              <a:lumOff val="80000"/>
            </a:schemeClr>
          </a:solidFill>
          <a:ln>
            <a:solidFill>
              <a:schemeClr val="bg1">
                <a:lumMod val="65000"/>
              </a:schemeClr>
            </a:solid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6"/>
          </a:lnRef>
          <a:fillRef idx="1">
            <a:schemeClr val="lt1"/>
          </a:fillRef>
          <a:effectRef idx="0">
            <a:schemeClr val="accent6"/>
          </a:effectRef>
          <a:fontRef idx="minor">
            <a:schemeClr val="dk1"/>
          </a:fontRef>
        </p:style>
        <p:txBody>
          <a:bodyPr anchor="ctr"/>
          <a:lstStyle/>
          <a:p>
            <a:pPr>
              <a:lnSpc>
                <a:spcPct val="150000"/>
              </a:lnSpc>
            </a:pPr>
            <a:endParaRPr lang="zh-CN" altLang="en-US" sz="2800" i="0" dirty="0" smtClean="0">
              <a:solidFill>
                <a:srgbClr val="003E6C"/>
              </a:solidFill>
              <a:latin typeface="华文新魏" pitchFamily="2" charset="-122"/>
              <a:ea typeface="华文新魏" pitchFamily="2" charset="-122"/>
            </a:endParaRPr>
          </a:p>
        </p:txBody>
      </p:sp>
      <p:sp>
        <p:nvSpPr>
          <p:cNvPr id="3" name="内容占位符 2"/>
          <p:cNvSpPr>
            <a:spLocks noGrp="1"/>
          </p:cNvSpPr>
          <p:nvPr>
            <p:ph idx="1"/>
          </p:nvPr>
        </p:nvSpPr>
        <p:spPr>
          <a:xfrm>
            <a:off x="755576" y="2204864"/>
            <a:ext cx="7848872" cy="3816423"/>
          </a:xfrm>
        </p:spPr>
        <p:txBody>
          <a:bodyPr/>
          <a:lstStyle/>
          <a:p>
            <a:pPr eaLnBrk="1" latinLnBrk="1" hangingPunct="1">
              <a:lnSpc>
                <a:spcPct val="150000"/>
              </a:lnSpc>
              <a:buNone/>
              <a:defRPr/>
            </a:pPr>
            <a:r>
              <a:rPr lang="zh-CN" altLang="en-US" sz="3800" smtClean="0">
                <a:solidFill>
                  <a:schemeClr val="tx2">
                    <a:lumMod val="75000"/>
                  </a:schemeClr>
                </a:solidFill>
                <a:latin typeface="方正姚体" pitchFamily="2" charset="-122"/>
                <a:ea typeface="方正姚体" pitchFamily="2" charset="-122"/>
              </a:rPr>
              <a:t>         条目的</a:t>
            </a:r>
            <a:r>
              <a:rPr lang="zh-CN" altLang="en-US" sz="3800" dirty="0" smtClean="0">
                <a:solidFill>
                  <a:schemeClr val="tx2">
                    <a:lumMod val="75000"/>
                  </a:schemeClr>
                </a:solidFill>
                <a:latin typeface="方正姚体" pitchFamily="2" charset="-122"/>
                <a:ea typeface="方正姚体" pitchFamily="2" charset="-122"/>
              </a:rPr>
              <a:t>编写是</a:t>
            </a:r>
            <a:r>
              <a:rPr lang="zh-CN" altLang="en-US" sz="3800" dirty="0" smtClean="0">
                <a:solidFill>
                  <a:srgbClr val="0070C0"/>
                </a:solidFill>
                <a:latin typeface="方正姚体" pitchFamily="2" charset="-122"/>
                <a:ea typeface="方正姚体" pitchFamily="2" charset="-122"/>
              </a:rPr>
              <a:t>梳理</a:t>
            </a:r>
            <a:r>
              <a:rPr lang="zh-CN" altLang="en-US" sz="3800" dirty="0" smtClean="0">
                <a:solidFill>
                  <a:srgbClr val="C00000"/>
                </a:solidFill>
                <a:latin typeface="方正姚体" pitchFamily="2" charset="-122"/>
                <a:ea typeface="方正姚体" pitchFamily="2" charset="-122"/>
              </a:rPr>
              <a:t>信息要素</a:t>
            </a:r>
            <a:r>
              <a:rPr lang="zh-CN" altLang="en-US" sz="3800" dirty="0" smtClean="0">
                <a:solidFill>
                  <a:schemeClr val="tx2">
                    <a:lumMod val="75000"/>
                  </a:schemeClr>
                </a:solidFill>
                <a:latin typeface="方正姚体" pitchFamily="2" charset="-122"/>
                <a:ea typeface="方正姚体" pitchFamily="2" charset="-122"/>
              </a:rPr>
              <a:t>的过程。</a:t>
            </a:r>
            <a:endParaRPr lang="en-US" altLang="zh-CN" sz="3800" dirty="0" smtClean="0">
              <a:solidFill>
                <a:schemeClr val="tx2">
                  <a:lumMod val="75000"/>
                </a:schemeClr>
              </a:solidFill>
              <a:latin typeface="方正姚体" pitchFamily="2" charset="-122"/>
              <a:ea typeface="方正姚体" pitchFamily="2" charset="-122"/>
            </a:endParaRPr>
          </a:p>
          <a:p>
            <a:pPr eaLnBrk="1" latinLnBrk="1" hangingPunct="1">
              <a:lnSpc>
                <a:spcPct val="150000"/>
              </a:lnSpc>
              <a:buNone/>
              <a:defRPr/>
            </a:pPr>
            <a:r>
              <a:rPr lang="en-US" altLang="zh-CN" sz="3800" dirty="0" smtClean="0">
                <a:solidFill>
                  <a:schemeClr val="tx2">
                    <a:lumMod val="75000"/>
                  </a:schemeClr>
                </a:solidFill>
                <a:latin typeface="方正姚体" pitchFamily="2" charset="-122"/>
                <a:ea typeface="方正姚体" pitchFamily="2" charset="-122"/>
              </a:rPr>
              <a:t>         </a:t>
            </a:r>
            <a:r>
              <a:rPr lang="zh-CN" altLang="en-US" sz="3800" dirty="0" smtClean="0">
                <a:solidFill>
                  <a:schemeClr val="tx2">
                    <a:lumMod val="75000"/>
                  </a:schemeClr>
                </a:solidFill>
                <a:latin typeface="方正姚体" pitchFamily="2" charset="-122"/>
                <a:ea typeface="方正姚体" pitchFamily="2" charset="-122"/>
              </a:rPr>
              <a:t>将梳理后的条目要素，</a:t>
            </a:r>
            <a:r>
              <a:rPr lang="zh-CN" altLang="en-US" sz="3800" dirty="0" smtClean="0">
                <a:solidFill>
                  <a:srgbClr val="C00000"/>
                </a:solidFill>
                <a:latin typeface="方正姚体" pitchFamily="2" charset="-122"/>
                <a:ea typeface="方正姚体" pitchFamily="2" charset="-122"/>
              </a:rPr>
              <a:t>有序排列</a:t>
            </a:r>
            <a:r>
              <a:rPr lang="zh-CN" altLang="en-US" sz="3800" dirty="0" smtClean="0">
                <a:solidFill>
                  <a:schemeClr val="tx2">
                    <a:lumMod val="75000"/>
                  </a:schemeClr>
                </a:solidFill>
                <a:latin typeface="方正姚体" pitchFamily="2" charset="-122"/>
                <a:ea typeface="方正姚体" pitchFamily="2" charset="-122"/>
              </a:rPr>
              <a:t>，即可完成条目的编写。</a:t>
            </a:r>
            <a:endParaRPr lang="en-US" altLang="zh-CN" sz="3800" dirty="0" smtClean="0">
              <a:solidFill>
                <a:schemeClr val="tx2">
                  <a:lumMod val="75000"/>
                </a:schemeClr>
              </a:solidFill>
              <a:latin typeface="方正姚体" pitchFamily="2" charset="-122"/>
              <a:ea typeface="方正姚体" pitchFamily="2" charset="-122"/>
            </a:endParaRPr>
          </a:p>
          <a:p>
            <a:pPr>
              <a:lnSpc>
                <a:spcPct val="150000"/>
              </a:lnSpc>
              <a:buNone/>
              <a:defRPr/>
            </a:pPr>
            <a:r>
              <a:rPr lang="zh-CN" altLang="en-US" sz="3800" dirty="0" smtClean="0">
                <a:solidFill>
                  <a:schemeClr val="tx2">
                    <a:lumMod val="75000"/>
                  </a:schemeClr>
                </a:solidFill>
                <a:latin typeface="方正姚体" pitchFamily="2" charset="-122"/>
                <a:ea typeface="方正姚体" pitchFamily="2" charset="-122"/>
              </a:rPr>
              <a:t>        </a:t>
            </a:r>
            <a:endParaRPr lang="en-US" altLang="zh-CN" sz="3800" dirty="0" smtClean="0">
              <a:solidFill>
                <a:schemeClr val="tx2">
                  <a:lumMod val="75000"/>
                </a:schemeClr>
              </a:solidFill>
              <a:latin typeface="方正姚体" pitchFamily="2" charset="-122"/>
              <a:ea typeface="方正姚体" pitchFamily="2" charset="-122"/>
            </a:endParaRPr>
          </a:p>
        </p:txBody>
      </p:sp>
      <p:sp>
        <p:nvSpPr>
          <p:cNvPr id="5" name="椭圆形标注 4"/>
          <p:cNvSpPr/>
          <p:nvPr/>
        </p:nvSpPr>
        <p:spPr bwMode="auto">
          <a:xfrm>
            <a:off x="5004048" y="908720"/>
            <a:ext cx="2664296" cy="1051707"/>
          </a:xfrm>
          <a:prstGeom prst="wedgeEllipseCallout">
            <a:avLst/>
          </a:prstGeom>
          <a:solidFill>
            <a:srgbClr val="DDDDDD"/>
          </a:solidFill>
          <a:ln w="19050">
            <a:solidFill>
              <a:srgbClr val="003E6C"/>
            </a:solidFill>
            <a:round/>
            <a:headEnd/>
            <a:tailEnd/>
          </a:ln>
          <a:effectLst>
            <a:outerShdw blurRad="50800" dist="38100" dir="2700000" algn="tl" rotWithShape="0">
              <a:prstClr val="black">
                <a:alpha val="40000"/>
              </a:prstClr>
            </a:outerShdw>
            <a:softEdge rad="63500"/>
          </a:effectLst>
          <a:scene3d>
            <a:camera prst="orthographicFront"/>
            <a:lightRig rig="threePt" dir="t"/>
          </a:scene3d>
          <a:sp3d>
            <a:bevelT prst="convex"/>
          </a:sp3d>
        </p:spPr>
        <p:txBody>
          <a:bodyPr anchor="ctr"/>
          <a:lstStyle/>
          <a:p>
            <a:pPr>
              <a:defRPr/>
            </a:pPr>
            <a:r>
              <a:rPr lang="zh-CN" altLang="en-US" sz="4800" i="0" dirty="0" smtClean="0">
                <a:solidFill>
                  <a:srgbClr val="663300"/>
                </a:solidFill>
                <a:latin typeface="隶书" pitchFamily="49" charset="-122"/>
                <a:ea typeface="隶书" pitchFamily="49" charset="-122"/>
              </a:rPr>
              <a:t> 条目</a:t>
            </a:r>
            <a:endParaRPr lang="zh-CN" altLang="en-US" sz="4800" i="0" dirty="0">
              <a:solidFill>
                <a:schemeClr val="accent1">
                  <a:lumMod val="75000"/>
                </a:schemeClr>
              </a:solidFill>
              <a:latin typeface="华文新魏" pitchFamily="2" charset="-122"/>
              <a:ea typeface="华文新魏" pitchFamily="2" charset="-122"/>
            </a:endParaRPr>
          </a:p>
        </p:txBody>
      </p:sp>
      <p:pic>
        <p:nvPicPr>
          <p:cNvPr id="8" name="Picture 2" descr="C:\Documents and Settings\Administrator\桌面\QQ截图20131224153434.png"/>
          <p:cNvPicPr>
            <a:picLocks noChangeAspect="1" noChangeArrowheads="1"/>
          </p:cNvPicPr>
          <p:nvPr/>
        </p:nvPicPr>
        <p:blipFill>
          <a:blip r:embed="rId2" cstate="print"/>
          <a:srcRect/>
          <a:stretch>
            <a:fillRect/>
          </a:stretch>
        </p:blipFill>
        <p:spPr bwMode="auto">
          <a:xfrm>
            <a:off x="7884368" y="188640"/>
            <a:ext cx="1008112" cy="990872"/>
          </a:xfrm>
          <a:prstGeom prst="ellipse">
            <a:avLst/>
          </a:prstGeom>
          <a:noFill/>
        </p:spPr>
      </p:pic>
      <p:sp>
        <p:nvSpPr>
          <p:cNvPr id="7" name="Text Box 18"/>
          <p:cNvSpPr txBox="1">
            <a:spLocks noChangeArrowheads="1"/>
          </p:cNvSpPr>
          <p:nvPr/>
        </p:nvSpPr>
        <p:spPr bwMode="auto">
          <a:xfrm>
            <a:off x="0" y="116632"/>
            <a:ext cx="7273106" cy="584775"/>
          </a:xfrm>
          <a:prstGeom prst="rect">
            <a:avLst/>
          </a:prstGeom>
          <a:noFill/>
          <a:ln w="9525" algn="ctr">
            <a:noFill/>
            <a:miter lim="800000"/>
            <a:headEnd/>
            <a:tailEnd/>
          </a:ln>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defRPr/>
            </a:pPr>
            <a:r>
              <a:rPr lang="zh-CN" altLang="en-US" sz="3200" i="0" dirty="0" smtClean="0">
                <a:ln w="11430"/>
                <a:solidFill>
                  <a:srgbClr val="0033CC"/>
                </a:solidFill>
                <a:effectLst>
                  <a:outerShdw blurRad="50800" dist="38100" dir="2700000" algn="tl" rotWithShape="0">
                    <a:prstClr val="black">
                      <a:alpha val="40000"/>
                    </a:prstClr>
                  </a:outerShdw>
                </a:effectLst>
                <a:latin typeface="微软雅黑" pitchFamily="34" charset="-122"/>
                <a:ea typeface="微软雅黑" pitchFamily="34" charset="-122"/>
              </a:rPr>
              <a:t>  三、大事记的记述方法 </a:t>
            </a:r>
            <a:endParaRPr lang="zh-CN" altLang="en-US" sz="3200" i="0" dirty="0">
              <a:ln w="11430"/>
              <a:solidFill>
                <a:srgbClr val="0033CC"/>
              </a:solidFill>
              <a:effectLst>
                <a:outerShdw blurRad="50800" dist="38100" dir="2700000" algn="tl" rotWithShape="0">
                  <a:prstClr val="black">
                    <a:alpha val="40000"/>
                  </a:prstClr>
                </a:outerShdw>
              </a:effectLst>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图示 12"/>
          <p:cNvGraphicFramePr/>
          <p:nvPr/>
        </p:nvGraphicFramePr>
        <p:xfrm>
          <a:off x="703743" y="1116381"/>
          <a:ext cx="7945438" cy="52844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五边形 14"/>
          <p:cNvSpPr/>
          <p:nvPr/>
        </p:nvSpPr>
        <p:spPr bwMode="auto">
          <a:xfrm>
            <a:off x="1201478" y="3349254"/>
            <a:ext cx="1860698" cy="893135"/>
          </a:xfrm>
          <a:prstGeom prst="homePlate">
            <a:avLst/>
          </a:prstGeom>
          <a:solidFill>
            <a:schemeClr val="tx2">
              <a:lumMod val="60000"/>
              <a:lumOff val="40000"/>
            </a:schemeClr>
          </a:solidFill>
          <a:ln w="19050">
            <a:solidFill>
              <a:srgbClr val="7030A0"/>
            </a:solidFill>
            <a:round/>
            <a:headEnd/>
            <a:tailEnd/>
          </a:ln>
          <a:effectLst>
            <a:softEdge rad="63500"/>
          </a:effectLst>
          <a:scene3d>
            <a:camera prst="orthographicFront"/>
            <a:lightRig rig="threePt" dir="t"/>
          </a:scene3d>
          <a:sp3d>
            <a:bevelT prst="convex"/>
          </a:sp3d>
        </p:spPr>
        <p:txBody>
          <a:bodyPr anchor="ctr"/>
          <a:lstStyle/>
          <a:p>
            <a:pPr algn="ctr" eaLnBrk="0" hangingPunct="0">
              <a:defRPr/>
            </a:pPr>
            <a:r>
              <a:rPr lang="zh-CN" altLang="en-US" sz="2400" b="1" i="0" u="none" dirty="0">
                <a:solidFill>
                  <a:schemeClr val="bg1"/>
                </a:solidFill>
                <a:latin typeface="隶书" pitchFamily="49" charset="-122"/>
                <a:ea typeface="隶书" pitchFamily="49" charset="-122"/>
              </a:rPr>
              <a:t>条目构成</a:t>
            </a:r>
          </a:p>
        </p:txBody>
      </p:sp>
      <p:pic>
        <p:nvPicPr>
          <p:cNvPr id="8" name="Picture 2" descr="C:\Documents and Settings\Administrator\桌面\QQ截图20131224153434.png"/>
          <p:cNvPicPr>
            <a:picLocks noChangeAspect="1" noChangeArrowheads="1"/>
          </p:cNvPicPr>
          <p:nvPr/>
        </p:nvPicPr>
        <p:blipFill>
          <a:blip r:embed="rId6" cstate="print"/>
          <a:srcRect/>
          <a:stretch>
            <a:fillRect/>
          </a:stretch>
        </p:blipFill>
        <p:spPr bwMode="auto">
          <a:xfrm>
            <a:off x="7884368" y="188640"/>
            <a:ext cx="1008112" cy="990872"/>
          </a:xfrm>
          <a:prstGeom prst="ellipse">
            <a:avLst/>
          </a:prstGeom>
          <a:noFill/>
        </p:spPr>
      </p:pic>
      <p:sp>
        <p:nvSpPr>
          <p:cNvPr id="6" name="Text Box 18"/>
          <p:cNvSpPr txBox="1">
            <a:spLocks noChangeArrowheads="1"/>
          </p:cNvSpPr>
          <p:nvPr/>
        </p:nvSpPr>
        <p:spPr bwMode="auto">
          <a:xfrm>
            <a:off x="0" y="116632"/>
            <a:ext cx="7273106" cy="584775"/>
          </a:xfrm>
          <a:prstGeom prst="rect">
            <a:avLst/>
          </a:prstGeom>
          <a:noFill/>
          <a:ln w="9525" algn="ctr">
            <a:noFill/>
            <a:miter lim="800000"/>
            <a:headEnd/>
            <a:tailEnd/>
          </a:ln>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defRPr/>
            </a:pPr>
            <a:r>
              <a:rPr lang="zh-CN" altLang="en-US" sz="3200" i="0" dirty="0" smtClean="0">
                <a:ln w="11430"/>
                <a:solidFill>
                  <a:srgbClr val="0033CC"/>
                </a:solidFill>
                <a:effectLst>
                  <a:outerShdw blurRad="50800" dist="38100" dir="2700000" algn="tl" rotWithShape="0">
                    <a:prstClr val="black">
                      <a:alpha val="40000"/>
                    </a:prstClr>
                  </a:outerShdw>
                </a:effectLst>
                <a:latin typeface="微软雅黑" pitchFamily="34" charset="-122"/>
                <a:ea typeface="微软雅黑" pitchFamily="34" charset="-122"/>
              </a:rPr>
              <a:t>  三、大事记的记述方法 </a:t>
            </a:r>
            <a:endParaRPr lang="zh-CN" altLang="en-US" sz="3200" i="0" dirty="0">
              <a:ln w="11430"/>
              <a:solidFill>
                <a:srgbClr val="0033CC"/>
              </a:solidFill>
              <a:effectLst>
                <a:outerShdw blurRad="50800" dist="38100" dir="2700000" algn="tl" rotWithShape="0">
                  <a:prstClr val="black">
                    <a:alpha val="40000"/>
                  </a:prstClr>
                </a:outerShdw>
              </a:effectLst>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a:spLocks noGrp="1"/>
          </p:cNvSpPr>
          <p:nvPr>
            <p:ph idx="1"/>
          </p:nvPr>
        </p:nvSpPr>
        <p:spPr bwMode="auto">
          <a:xfrm>
            <a:off x="251520" y="1124744"/>
            <a:ext cx="8446765" cy="5258619"/>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15000"/>
              </a:lnSpc>
              <a:buNone/>
            </a:pPr>
            <a:r>
              <a:rPr lang="en-US" altLang="zh-CN" b="1" dirty="0" smtClean="0">
                <a:solidFill>
                  <a:srgbClr val="003E6C"/>
                </a:solidFill>
                <a:latin typeface="+mn-ea"/>
              </a:rPr>
              <a:t>  </a:t>
            </a:r>
            <a:r>
              <a:rPr lang="zh-CN" altLang="en-US" b="1" dirty="0" smtClean="0">
                <a:solidFill>
                  <a:srgbClr val="003E6C"/>
                </a:solidFill>
                <a:latin typeface="+mn-ea"/>
              </a:rPr>
              <a:t>条目示例：</a:t>
            </a:r>
            <a:endParaRPr lang="en-US" altLang="zh-CN" b="1" dirty="0" smtClean="0">
              <a:solidFill>
                <a:srgbClr val="003E6C"/>
              </a:solidFill>
              <a:latin typeface="+mn-ea"/>
            </a:endParaRPr>
          </a:p>
          <a:p>
            <a:pPr eaLnBrk="1" hangingPunct="1">
              <a:lnSpc>
                <a:spcPct val="115000"/>
              </a:lnSpc>
              <a:buNone/>
            </a:pPr>
            <a:r>
              <a:rPr lang="en-US" altLang="zh-CN" sz="2800" dirty="0" smtClean="0">
                <a:solidFill>
                  <a:srgbClr val="003E6C"/>
                </a:solidFill>
                <a:latin typeface="华文楷体" pitchFamily="2" charset="-122"/>
                <a:ea typeface="华文楷体" pitchFamily="2" charset="-122"/>
              </a:rPr>
              <a:t>   【</a:t>
            </a:r>
            <a:r>
              <a:rPr lang="zh-CN" altLang="en-US" sz="2800" dirty="0" smtClean="0">
                <a:solidFill>
                  <a:srgbClr val="003E6C"/>
                </a:solidFill>
                <a:latin typeface="华文楷体" pitchFamily="2" charset="-122"/>
                <a:ea typeface="华文楷体" pitchFamily="2" charset="-122"/>
              </a:rPr>
              <a:t>举办首届科技节</a:t>
            </a:r>
            <a:r>
              <a:rPr lang="en-US" altLang="zh-CN" sz="2800" dirty="0" smtClean="0">
                <a:solidFill>
                  <a:srgbClr val="003E6C"/>
                </a:solidFill>
                <a:latin typeface="华文楷体" pitchFamily="2" charset="-122"/>
                <a:ea typeface="华文楷体" pitchFamily="2" charset="-122"/>
              </a:rPr>
              <a:t>】</a:t>
            </a:r>
            <a:r>
              <a:rPr lang="en-US" altLang="zh-CN" sz="2800" dirty="0" smtClean="0">
                <a:solidFill>
                  <a:srgbClr val="FF0000"/>
                </a:solidFill>
                <a:latin typeface="华文楷体" pitchFamily="2" charset="-122"/>
                <a:ea typeface="华文楷体" pitchFamily="2" charset="-122"/>
              </a:rPr>
              <a:t>&lt;</a:t>
            </a:r>
            <a:r>
              <a:rPr lang="zh-CN" altLang="en-US" sz="2800" dirty="0" smtClean="0">
                <a:solidFill>
                  <a:srgbClr val="FF0000"/>
                </a:solidFill>
                <a:latin typeface="华文楷体" pitchFamily="2" charset="-122"/>
                <a:ea typeface="华文楷体" pitchFamily="2" charset="-122"/>
              </a:rPr>
              <a:t>标题</a:t>
            </a:r>
            <a:r>
              <a:rPr lang="en-US" altLang="zh-CN" sz="2800" dirty="0" smtClean="0">
                <a:solidFill>
                  <a:srgbClr val="FF0000"/>
                </a:solidFill>
                <a:latin typeface="华文楷体" pitchFamily="2" charset="-122"/>
                <a:ea typeface="华文楷体" pitchFamily="2" charset="-122"/>
              </a:rPr>
              <a:t>&gt;</a:t>
            </a:r>
            <a:r>
              <a:rPr lang="en-US" altLang="zh-CN" sz="2800" dirty="0" smtClean="0">
                <a:solidFill>
                  <a:srgbClr val="003E6C"/>
                </a:solidFill>
                <a:latin typeface="华文楷体" pitchFamily="2" charset="-122"/>
                <a:ea typeface="华文楷体" pitchFamily="2" charset="-122"/>
              </a:rPr>
              <a:t>10</a:t>
            </a:r>
            <a:r>
              <a:rPr lang="zh-CN" altLang="en-US" sz="2800" dirty="0" smtClean="0">
                <a:solidFill>
                  <a:srgbClr val="003E6C"/>
                </a:solidFill>
                <a:latin typeface="华文楷体" pitchFamily="2" charset="-122"/>
                <a:ea typeface="华文楷体" pitchFamily="2" charset="-122"/>
              </a:rPr>
              <a:t>月</a:t>
            </a:r>
            <a:r>
              <a:rPr lang="en-US" altLang="zh-CN" sz="2800" dirty="0" smtClean="0">
                <a:solidFill>
                  <a:srgbClr val="003E6C"/>
                </a:solidFill>
                <a:latin typeface="华文楷体" pitchFamily="2" charset="-122"/>
                <a:ea typeface="华文楷体" pitchFamily="2" charset="-122"/>
              </a:rPr>
              <a:t>11</a:t>
            </a:r>
            <a:r>
              <a:rPr lang="zh-CN" altLang="en-US" sz="2800" dirty="0" smtClean="0">
                <a:solidFill>
                  <a:srgbClr val="003E6C"/>
                </a:solidFill>
                <a:latin typeface="华文楷体" pitchFamily="2" charset="-122"/>
                <a:ea typeface="华文楷体" pitchFamily="2" charset="-122"/>
              </a:rPr>
              <a:t>至</a:t>
            </a:r>
            <a:r>
              <a:rPr lang="en-US" altLang="zh-CN" sz="2800" dirty="0" smtClean="0">
                <a:solidFill>
                  <a:srgbClr val="003E6C"/>
                </a:solidFill>
                <a:latin typeface="华文楷体" pitchFamily="2" charset="-122"/>
                <a:ea typeface="华文楷体" pitchFamily="2" charset="-122"/>
              </a:rPr>
              <a:t>20</a:t>
            </a:r>
            <a:r>
              <a:rPr lang="zh-CN" altLang="en-US" sz="2800" dirty="0" smtClean="0">
                <a:solidFill>
                  <a:srgbClr val="003E6C"/>
                </a:solidFill>
                <a:latin typeface="华文楷体" pitchFamily="2" charset="-122"/>
                <a:ea typeface="华文楷体" pitchFamily="2" charset="-122"/>
              </a:rPr>
              <a:t>日，</a:t>
            </a:r>
            <a:r>
              <a:rPr lang="en-US" altLang="zh-CN" sz="2800" dirty="0" smtClean="0">
                <a:solidFill>
                  <a:srgbClr val="003E6C"/>
                </a:solidFill>
                <a:latin typeface="华文楷体" pitchFamily="2" charset="-122"/>
                <a:ea typeface="华文楷体" pitchFamily="2" charset="-122"/>
              </a:rPr>
              <a:t>xx</a:t>
            </a:r>
            <a:r>
              <a:rPr lang="zh-CN" altLang="en-US" sz="2800" dirty="0" smtClean="0">
                <a:solidFill>
                  <a:srgbClr val="003E6C"/>
                </a:solidFill>
                <a:latin typeface="华文楷体" pitchFamily="2" charset="-122"/>
                <a:ea typeface="华文楷体" pitchFamily="2" charset="-122"/>
              </a:rPr>
              <a:t>学校举办第一届“智慧杯”科技节</a:t>
            </a:r>
            <a:r>
              <a:rPr lang="en-US" altLang="zh-CN" sz="2800" dirty="0" smtClean="0">
                <a:solidFill>
                  <a:srgbClr val="FF0000"/>
                </a:solidFill>
                <a:latin typeface="华文楷体" pitchFamily="2" charset="-122"/>
                <a:ea typeface="华文楷体" pitchFamily="2" charset="-122"/>
              </a:rPr>
              <a:t>&lt;</a:t>
            </a:r>
            <a:r>
              <a:rPr lang="zh-CN" altLang="en-US" sz="2800" dirty="0" smtClean="0">
                <a:solidFill>
                  <a:srgbClr val="FF0000"/>
                </a:solidFill>
                <a:latin typeface="华文楷体" pitchFamily="2" charset="-122"/>
                <a:ea typeface="华文楷体" pitchFamily="2" charset="-122"/>
              </a:rPr>
              <a:t>导语</a:t>
            </a:r>
            <a:r>
              <a:rPr lang="en-US" altLang="zh-CN" sz="2800" dirty="0" smtClean="0">
                <a:solidFill>
                  <a:srgbClr val="FF0000"/>
                </a:solidFill>
                <a:latin typeface="华文楷体" pitchFamily="2" charset="-122"/>
                <a:ea typeface="华文楷体" pitchFamily="2" charset="-122"/>
              </a:rPr>
              <a:t>&gt;</a:t>
            </a:r>
            <a:r>
              <a:rPr lang="zh-CN" altLang="en-US" sz="2800" dirty="0" smtClean="0">
                <a:solidFill>
                  <a:srgbClr val="003E6C"/>
                </a:solidFill>
                <a:latin typeface="华文楷体" pitchFamily="2" charset="-122"/>
                <a:ea typeface="华文楷体" pitchFamily="2" charset="-122"/>
              </a:rPr>
              <a:t>。科技节以“智慧学习，快乐成长</a:t>
            </a:r>
            <a:r>
              <a:rPr lang="en-US" altLang="zh-CN" sz="2800" dirty="0" smtClean="0">
                <a:solidFill>
                  <a:srgbClr val="003E6C"/>
                </a:solidFill>
                <a:latin typeface="华文楷体" pitchFamily="2" charset="-122"/>
                <a:ea typeface="华文楷体" pitchFamily="2" charset="-122"/>
              </a:rPr>
              <a:t>——</a:t>
            </a:r>
            <a:r>
              <a:rPr lang="zh-CN" altLang="en-US" sz="2800" dirty="0" smtClean="0">
                <a:solidFill>
                  <a:srgbClr val="003E6C"/>
                </a:solidFill>
                <a:latin typeface="华文楷体" pitchFamily="2" charset="-122"/>
                <a:ea typeface="华文楷体" pitchFamily="2" charset="-122"/>
              </a:rPr>
              <a:t>低碳伴我每一天”为</a:t>
            </a:r>
            <a:r>
              <a:rPr lang="zh-CN" altLang="en-US" sz="2800" dirty="0" smtClean="0">
                <a:solidFill>
                  <a:srgbClr val="6B1301"/>
                </a:solidFill>
                <a:latin typeface="华文楷体" pitchFamily="2" charset="-122"/>
                <a:ea typeface="华文楷体" pitchFamily="2" charset="-122"/>
              </a:rPr>
              <a:t>主题</a:t>
            </a:r>
            <a:r>
              <a:rPr lang="zh-CN" altLang="en-US" sz="2800" dirty="0" smtClean="0">
                <a:solidFill>
                  <a:srgbClr val="003E6C"/>
                </a:solidFill>
                <a:latin typeface="华文楷体" pitchFamily="2" charset="-122"/>
                <a:ea typeface="华文楷体" pitchFamily="2" charset="-122"/>
              </a:rPr>
              <a:t>，</a:t>
            </a:r>
            <a:r>
              <a:rPr lang="zh-CN" altLang="en-US" sz="2800" dirty="0" smtClean="0">
                <a:solidFill>
                  <a:schemeClr val="accent6">
                    <a:lumMod val="75000"/>
                  </a:schemeClr>
                </a:solidFill>
                <a:latin typeface="华文楷体" pitchFamily="2" charset="-122"/>
                <a:ea typeface="华文楷体" pitchFamily="2" charset="-122"/>
              </a:rPr>
              <a:t>以年级为单位，分别走进富国海底世界、航天博物馆、中国科技馆、北京青少年地子体验基地（形式和内容），</a:t>
            </a:r>
            <a:r>
              <a:rPr lang="zh-CN" altLang="en-US" sz="2800" dirty="0" smtClean="0">
                <a:solidFill>
                  <a:srgbClr val="003E6C"/>
                </a:solidFill>
                <a:latin typeface="华文楷体" pitchFamily="2" charset="-122"/>
                <a:ea typeface="华文楷体" pitchFamily="2" charset="-122"/>
              </a:rPr>
              <a:t>感受科技的魅力。该校</a:t>
            </a:r>
            <a:r>
              <a:rPr lang="en-US" altLang="zh-CN" sz="2800" dirty="0" smtClean="0">
                <a:solidFill>
                  <a:srgbClr val="003E6C"/>
                </a:solidFill>
                <a:latin typeface="华文楷体" pitchFamily="2" charset="-122"/>
                <a:ea typeface="华文楷体" pitchFamily="2" charset="-122"/>
              </a:rPr>
              <a:t>1100</a:t>
            </a:r>
            <a:r>
              <a:rPr lang="zh-CN" altLang="en-US" sz="2800" dirty="0" smtClean="0">
                <a:solidFill>
                  <a:srgbClr val="003E6C"/>
                </a:solidFill>
                <a:latin typeface="华文楷体" pitchFamily="2" charset="-122"/>
                <a:ea typeface="华文楷体" pitchFamily="2" charset="-122"/>
              </a:rPr>
              <a:t>名学生参加活动（规模）</a:t>
            </a:r>
            <a:r>
              <a:rPr lang="en-US" altLang="zh-CN" sz="2800" dirty="0" smtClean="0">
                <a:solidFill>
                  <a:srgbClr val="FF0000"/>
                </a:solidFill>
                <a:latin typeface="华文楷体" pitchFamily="2" charset="-122"/>
                <a:ea typeface="华文楷体" pitchFamily="2" charset="-122"/>
              </a:rPr>
              <a:t>&lt;</a:t>
            </a:r>
            <a:r>
              <a:rPr lang="zh-CN" altLang="en-US" sz="2800" dirty="0" smtClean="0">
                <a:solidFill>
                  <a:srgbClr val="FF0000"/>
                </a:solidFill>
                <a:latin typeface="华文楷体" pitchFamily="2" charset="-122"/>
                <a:ea typeface="华文楷体" pitchFamily="2" charset="-122"/>
              </a:rPr>
              <a:t>释文</a:t>
            </a:r>
            <a:r>
              <a:rPr lang="en-US" altLang="zh-CN" sz="2800" dirty="0" smtClean="0">
                <a:solidFill>
                  <a:srgbClr val="FF0000"/>
                </a:solidFill>
                <a:latin typeface="华文楷体" pitchFamily="2" charset="-122"/>
                <a:ea typeface="华文楷体" pitchFamily="2" charset="-122"/>
              </a:rPr>
              <a:t>&gt;</a:t>
            </a:r>
            <a:r>
              <a:rPr lang="zh-CN" altLang="en-US" sz="2800" dirty="0" smtClean="0">
                <a:solidFill>
                  <a:srgbClr val="003E6C"/>
                </a:solidFill>
                <a:latin typeface="华文楷体" pitchFamily="2" charset="-122"/>
                <a:ea typeface="华文楷体" pitchFamily="2" charset="-122"/>
              </a:rPr>
              <a:t>。（</a:t>
            </a:r>
            <a:r>
              <a:rPr lang="en-US" altLang="zh-CN" sz="2800" dirty="0" smtClean="0">
                <a:solidFill>
                  <a:srgbClr val="003E6C"/>
                </a:solidFill>
                <a:latin typeface="华文楷体" pitchFamily="2" charset="-122"/>
                <a:ea typeface="华文楷体" pitchFamily="2" charset="-122"/>
              </a:rPr>
              <a:t>XXX</a:t>
            </a:r>
            <a:r>
              <a:rPr lang="en-US" altLang="zh-CN" sz="2800" dirty="0" smtClean="0">
                <a:solidFill>
                  <a:srgbClr val="FF0000"/>
                </a:solidFill>
                <a:latin typeface="华文楷体" pitchFamily="2" charset="-122"/>
                <a:ea typeface="华文楷体" pitchFamily="2" charset="-122"/>
              </a:rPr>
              <a:t>&lt;</a:t>
            </a:r>
            <a:r>
              <a:rPr lang="zh-CN" altLang="en-US" sz="2800" dirty="0" smtClean="0">
                <a:solidFill>
                  <a:srgbClr val="FF0000"/>
                </a:solidFill>
                <a:latin typeface="华文楷体" pitchFamily="2" charset="-122"/>
                <a:ea typeface="华文楷体" pitchFamily="2" charset="-122"/>
              </a:rPr>
              <a:t>作者</a:t>
            </a:r>
            <a:r>
              <a:rPr lang="en-US" altLang="zh-CN" sz="2800" dirty="0" smtClean="0">
                <a:solidFill>
                  <a:srgbClr val="FF0000"/>
                </a:solidFill>
                <a:latin typeface="华文楷体" pitchFamily="2" charset="-122"/>
                <a:ea typeface="华文楷体" pitchFamily="2" charset="-122"/>
              </a:rPr>
              <a:t>&gt;</a:t>
            </a:r>
            <a:r>
              <a:rPr lang="zh-CN" altLang="en-US" sz="2800" dirty="0" smtClean="0">
                <a:solidFill>
                  <a:srgbClr val="003E6C"/>
                </a:solidFill>
                <a:latin typeface="华文楷体" pitchFamily="2" charset="-122"/>
                <a:ea typeface="华文楷体" pitchFamily="2" charset="-122"/>
              </a:rPr>
              <a:t>）</a:t>
            </a:r>
            <a:endParaRPr lang="en-US" altLang="zh-CN" sz="2800" dirty="0" smtClean="0">
              <a:solidFill>
                <a:srgbClr val="003E6C"/>
              </a:solidFill>
              <a:latin typeface="华文楷体" pitchFamily="2" charset="-122"/>
              <a:ea typeface="华文楷体" pitchFamily="2" charset="-122"/>
            </a:endParaRPr>
          </a:p>
          <a:p>
            <a:pPr eaLnBrk="1" hangingPunct="1">
              <a:lnSpc>
                <a:spcPct val="115000"/>
              </a:lnSpc>
              <a:buNone/>
            </a:pPr>
            <a:r>
              <a:rPr lang="zh-CN" altLang="en-US" sz="2800" dirty="0" smtClean="0">
                <a:solidFill>
                  <a:srgbClr val="7030A0"/>
                </a:solidFill>
                <a:latin typeface="华文楷体" pitchFamily="2" charset="-122"/>
                <a:ea typeface="华文楷体" pitchFamily="2" charset="-122"/>
              </a:rPr>
              <a:t>    </a:t>
            </a:r>
          </a:p>
        </p:txBody>
      </p:sp>
      <p:pic>
        <p:nvPicPr>
          <p:cNvPr id="9" name="Picture 2" descr="C:\Documents and Settings\Administrator\桌面\QQ截图20131224153434.png"/>
          <p:cNvPicPr>
            <a:picLocks noChangeAspect="1" noChangeArrowheads="1"/>
          </p:cNvPicPr>
          <p:nvPr/>
        </p:nvPicPr>
        <p:blipFill>
          <a:blip r:embed="rId2" cstate="print"/>
          <a:srcRect/>
          <a:stretch>
            <a:fillRect/>
          </a:stretch>
        </p:blipFill>
        <p:spPr bwMode="auto">
          <a:xfrm>
            <a:off x="7884368" y="188640"/>
            <a:ext cx="1008112" cy="990872"/>
          </a:xfrm>
          <a:prstGeom prst="ellipse">
            <a:avLst/>
          </a:prstGeom>
          <a:noFill/>
        </p:spPr>
      </p:pic>
      <p:sp>
        <p:nvSpPr>
          <p:cNvPr id="7" name="Text Box 18"/>
          <p:cNvSpPr txBox="1">
            <a:spLocks noChangeArrowheads="1"/>
          </p:cNvSpPr>
          <p:nvPr/>
        </p:nvSpPr>
        <p:spPr bwMode="auto">
          <a:xfrm>
            <a:off x="0" y="116632"/>
            <a:ext cx="7273106" cy="584775"/>
          </a:xfrm>
          <a:prstGeom prst="rect">
            <a:avLst/>
          </a:prstGeom>
          <a:noFill/>
          <a:ln w="9525" algn="ctr">
            <a:noFill/>
            <a:miter lim="800000"/>
            <a:headEnd/>
            <a:tailEnd/>
          </a:ln>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defRPr/>
            </a:pPr>
            <a:r>
              <a:rPr lang="zh-CN" altLang="en-US" sz="3200" i="0" dirty="0" smtClean="0">
                <a:ln w="11430"/>
                <a:solidFill>
                  <a:srgbClr val="0033CC"/>
                </a:solidFill>
                <a:effectLst>
                  <a:outerShdw blurRad="50800" dist="38100" dir="2700000" algn="tl" rotWithShape="0">
                    <a:prstClr val="black">
                      <a:alpha val="40000"/>
                    </a:prstClr>
                  </a:outerShdw>
                </a:effectLst>
                <a:latin typeface="微软雅黑" pitchFamily="34" charset="-122"/>
                <a:ea typeface="微软雅黑" pitchFamily="34" charset="-122"/>
              </a:rPr>
              <a:t>  三、大事记的记述方法 </a:t>
            </a:r>
            <a:endParaRPr lang="zh-CN" altLang="en-US" sz="3200" i="0" dirty="0">
              <a:ln w="11430"/>
              <a:solidFill>
                <a:srgbClr val="0033CC"/>
              </a:solidFill>
              <a:effectLst>
                <a:outerShdw blurRad="50800" dist="38100" dir="2700000" algn="tl" rotWithShape="0">
                  <a:prstClr val="black">
                    <a:alpha val="40000"/>
                  </a:prstClr>
                </a:outerShdw>
              </a:effectLst>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6"/>
          <p:cNvSpPr>
            <a:spLocks noChangeArrowheads="1"/>
          </p:cNvSpPr>
          <p:nvPr/>
        </p:nvSpPr>
        <p:spPr bwMode="gray">
          <a:xfrm>
            <a:off x="827584" y="1772816"/>
            <a:ext cx="7256040" cy="4248473"/>
          </a:xfrm>
          <a:prstGeom prst="roundRect">
            <a:avLst>
              <a:gd name="adj" fmla="val 50000"/>
            </a:avLst>
          </a:prstGeom>
          <a:noFill/>
          <a:ln w="28575" algn="ctr">
            <a:solidFill>
              <a:schemeClr val="tx1">
                <a:lumMod val="50000"/>
                <a:lumOff val="50000"/>
              </a:schemeClr>
            </a:solidFill>
            <a:prstDash val="sysDot"/>
            <a:round/>
            <a:headEnd/>
            <a:tailEnd/>
          </a:ln>
          <a:effectLst/>
        </p:spPr>
        <p:txBody>
          <a:bodyPr wrap="none" anchor="ctr"/>
          <a:lstStyle/>
          <a:p>
            <a:pPr eaLnBrk="0" hangingPunct="0"/>
            <a:endParaRPr lang="en-US" altLang="zh-CN" b="1" dirty="0">
              <a:ea typeface="宋体" pitchFamily="2" charset="-122"/>
            </a:endParaRPr>
          </a:p>
        </p:txBody>
      </p:sp>
      <p:sp>
        <p:nvSpPr>
          <p:cNvPr id="4" name="AutoShape 6"/>
          <p:cNvSpPr>
            <a:spLocks noChangeArrowheads="1"/>
          </p:cNvSpPr>
          <p:nvPr/>
        </p:nvSpPr>
        <p:spPr bwMode="ltGray">
          <a:xfrm rot="5400000" flipH="1">
            <a:off x="-1933340" y="2157462"/>
            <a:ext cx="3866679" cy="3241404"/>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gradFill flip="none" rotWithShape="1">
            <a:gsLst>
              <a:gs pos="0">
                <a:schemeClr val="tx2">
                  <a:lumMod val="60000"/>
                  <a:lumOff val="40000"/>
                </a:schemeClr>
              </a:gs>
              <a:gs pos="39999">
                <a:srgbClr val="85C2FF"/>
              </a:gs>
              <a:gs pos="70000">
                <a:srgbClr val="C4D6EB"/>
              </a:gs>
              <a:gs pos="100000">
                <a:srgbClr val="FFEBFA"/>
              </a:gs>
            </a:gsLst>
            <a:lin ang="18900000" scaled="1"/>
            <a:tileRect/>
          </a:gradFill>
          <a:ln w="0" algn="ctr">
            <a:noFill/>
            <a:miter lim="800000"/>
            <a:headEnd/>
            <a:tailEnd/>
          </a:ln>
          <a:effectLst/>
        </p:spPr>
        <p:txBody>
          <a:bodyPr wrap="none" anchor="ctr"/>
          <a:lstStyle/>
          <a:p>
            <a:endParaRPr lang="zh-CN" altLang="en-US"/>
          </a:p>
        </p:txBody>
      </p:sp>
      <p:sp>
        <p:nvSpPr>
          <p:cNvPr id="5" name="矩形 4"/>
          <p:cNvSpPr/>
          <p:nvPr/>
        </p:nvSpPr>
        <p:spPr>
          <a:xfrm>
            <a:off x="130731" y="2961351"/>
            <a:ext cx="984885" cy="1461298"/>
          </a:xfrm>
          <a:prstGeom prst="rect">
            <a:avLst/>
          </a:prstGeom>
          <a:noFill/>
        </p:spPr>
        <p:txBody>
          <a:bodyPr vert="eaVert"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zh-CN" altLang="en-US" sz="5200" i="0" spc="50" dirty="0" smtClean="0">
                <a:ln w="11430"/>
                <a:gradFill>
                  <a:gsLst>
                    <a:gs pos="25000">
                      <a:schemeClr val="accent2">
                        <a:satMod val="155000"/>
                      </a:schemeClr>
                    </a:gs>
                    <a:gs pos="100000">
                      <a:schemeClr val="accent2">
                        <a:shade val="45000"/>
                        <a:satMod val="165000"/>
                      </a:schemeClr>
                    </a:gs>
                  </a:gsLst>
                  <a:lin ang="5400000"/>
                </a:gradFill>
                <a:effectLst>
                  <a:glow rad="63500">
                    <a:schemeClr val="accent2">
                      <a:satMod val="175000"/>
                      <a:alpha val="40000"/>
                    </a:schemeClr>
                  </a:glow>
                </a:effectLst>
                <a:latin typeface="华文新魏" pitchFamily="2" charset="-122"/>
                <a:ea typeface="华文新魏" pitchFamily="2" charset="-122"/>
              </a:rPr>
              <a:t>标题</a:t>
            </a:r>
            <a:endParaRPr lang="zh-CN" altLang="en-US" sz="5200" spc="50" dirty="0">
              <a:ln w="11430"/>
              <a:gradFill>
                <a:gsLst>
                  <a:gs pos="25000">
                    <a:schemeClr val="accent2">
                      <a:satMod val="155000"/>
                    </a:schemeClr>
                  </a:gs>
                  <a:gs pos="100000">
                    <a:schemeClr val="accent2">
                      <a:shade val="45000"/>
                      <a:satMod val="165000"/>
                    </a:schemeClr>
                  </a:gs>
                </a:gsLst>
                <a:lin ang="5400000"/>
              </a:gradFill>
              <a:effectLst>
                <a:glow rad="63500">
                  <a:schemeClr val="accent2">
                    <a:satMod val="175000"/>
                    <a:alpha val="40000"/>
                  </a:schemeClr>
                </a:glow>
              </a:effectLst>
              <a:ea typeface="宋体" pitchFamily="2" charset="-122"/>
            </a:endParaRPr>
          </a:p>
        </p:txBody>
      </p:sp>
      <p:sp>
        <p:nvSpPr>
          <p:cNvPr id="7" name="Oval 33"/>
          <p:cNvSpPr>
            <a:spLocks noChangeArrowheads="1"/>
          </p:cNvSpPr>
          <p:nvPr/>
        </p:nvSpPr>
        <p:spPr bwMode="gray">
          <a:xfrm>
            <a:off x="1979712" y="2348880"/>
            <a:ext cx="258561" cy="259033"/>
          </a:xfrm>
          <a:prstGeom prst="ellipse">
            <a:avLst/>
          </a:prstGeom>
          <a:gradFill rotWithShape="1">
            <a:gsLst>
              <a:gs pos="0">
                <a:srgbClr val="21B3E1"/>
              </a:gs>
              <a:gs pos="100000">
                <a:srgbClr val="21B3E1">
                  <a:gamma/>
                  <a:shade val="48627"/>
                  <a:invGamma/>
                </a:srgbClr>
              </a:gs>
            </a:gsLst>
            <a:lin ang="2700000" scaled="1"/>
          </a:gradFill>
          <a:ln w="38100" algn="ctr">
            <a:noFill/>
            <a:round/>
            <a:headEnd/>
            <a:tailEnd/>
          </a:ln>
          <a:effectLst/>
        </p:spPr>
        <p:txBody>
          <a:bodyPr anchor="ctr">
            <a:spAutoFit/>
          </a:bodyPr>
          <a:lstStyle/>
          <a:p>
            <a:endParaRPr lang="zh-CN" altLang="en-US"/>
          </a:p>
        </p:txBody>
      </p:sp>
      <p:sp>
        <p:nvSpPr>
          <p:cNvPr id="9" name="矩形 8"/>
          <p:cNvSpPr/>
          <p:nvPr/>
        </p:nvSpPr>
        <p:spPr>
          <a:xfrm>
            <a:off x="2267744" y="2132856"/>
            <a:ext cx="5256584" cy="3813352"/>
          </a:xfrm>
          <a:prstGeom prst="rect">
            <a:avLst/>
          </a:prstGeom>
        </p:spPr>
        <p:txBody>
          <a:bodyPr wrap="square">
            <a:spAutoFit/>
          </a:bodyPr>
          <a:lstStyle/>
          <a:p>
            <a:pPr>
              <a:lnSpc>
                <a:spcPct val="130000"/>
              </a:lnSpc>
            </a:pPr>
            <a:r>
              <a:rPr lang="zh-CN" altLang="en-US" sz="2900" b="0" i="0" dirty="0" smtClean="0">
                <a:solidFill>
                  <a:srgbClr val="C00000"/>
                </a:solidFill>
                <a:latin typeface="黑体" pitchFamily="2" charset="-122"/>
                <a:ea typeface="黑体" pitchFamily="2" charset="-122"/>
              </a:rPr>
              <a:t>标题</a:t>
            </a:r>
            <a:r>
              <a:rPr lang="zh-CN" altLang="en-US" sz="2900" b="0" i="0" dirty="0" smtClean="0">
                <a:solidFill>
                  <a:srgbClr val="0033CC"/>
                </a:solidFill>
                <a:latin typeface="黑体" pitchFamily="2" charset="-122"/>
                <a:ea typeface="黑体" pitchFamily="2" charset="-122"/>
              </a:rPr>
              <a:t>是标明一个条目的简单短语，文字力求简练、准确，一般用简单句，使用动宾结构或主谓结构。标题中一般不出现标点。</a:t>
            </a:r>
          </a:p>
          <a:p>
            <a:pPr>
              <a:lnSpc>
                <a:spcPct val="130000"/>
              </a:lnSpc>
              <a:buNone/>
            </a:pPr>
            <a:endParaRPr lang="en-US" altLang="zh-CN" b="0" dirty="0" smtClean="0">
              <a:solidFill>
                <a:srgbClr val="151515"/>
              </a:solidFill>
              <a:latin typeface="黑体" pitchFamily="2" charset="-122"/>
              <a:ea typeface="黑体" pitchFamily="2" charset="-122"/>
            </a:endParaRPr>
          </a:p>
          <a:p>
            <a:pPr>
              <a:lnSpc>
                <a:spcPct val="130000"/>
              </a:lnSpc>
              <a:buNone/>
            </a:pPr>
            <a:r>
              <a:rPr lang="zh-CN" altLang="en-US" b="0" i="0" dirty="0" smtClean="0">
                <a:solidFill>
                  <a:srgbClr val="C00000"/>
                </a:solidFill>
                <a:latin typeface="黑体" pitchFamily="2" charset="-122"/>
                <a:ea typeface="黑体" pitchFamily="2" charset="-122"/>
              </a:rPr>
              <a:t>  （目录检索）</a:t>
            </a:r>
            <a:endParaRPr lang="zh-CN" altLang="en-US" i="0" dirty="0">
              <a:solidFill>
                <a:srgbClr val="C00000"/>
              </a:solidFill>
            </a:endParaRPr>
          </a:p>
        </p:txBody>
      </p:sp>
      <p:pic>
        <p:nvPicPr>
          <p:cNvPr id="10" name="Picture 2" descr="C:\Documents and Settings\Administrator\桌面\QQ截图20131224153434.png"/>
          <p:cNvPicPr>
            <a:picLocks noChangeAspect="1" noChangeArrowheads="1"/>
          </p:cNvPicPr>
          <p:nvPr/>
        </p:nvPicPr>
        <p:blipFill>
          <a:blip r:embed="rId2" cstate="print"/>
          <a:srcRect/>
          <a:stretch>
            <a:fillRect/>
          </a:stretch>
        </p:blipFill>
        <p:spPr bwMode="auto">
          <a:xfrm>
            <a:off x="7884368" y="188640"/>
            <a:ext cx="1008112" cy="990872"/>
          </a:xfrm>
          <a:prstGeom prst="ellipse">
            <a:avLst/>
          </a:prstGeom>
          <a:noFill/>
        </p:spPr>
      </p:pic>
      <p:sp>
        <p:nvSpPr>
          <p:cNvPr id="12" name="Text Box 18"/>
          <p:cNvSpPr txBox="1">
            <a:spLocks noChangeArrowheads="1"/>
          </p:cNvSpPr>
          <p:nvPr/>
        </p:nvSpPr>
        <p:spPr bwMode="auto">
          <a:xfrm>
            <a:off x="0" y="116632"/>
            <a:ext cx="7273106" cy="584775"/>
          </a:xfrm>
          <a:prstGeom prst="rect">
            <a:avLst/>
          </a:prstGeom>
          <a:noFill/>
          <a:ln w="9525" algn="ctr">
            <a:noFill/>
            <a:miter lim="800000"/>
            <a:headEnd/>
            <a:tailEnd/>
          </a:ln>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defRPr/>
            </a:pPr>
            <a:r>
              <a:rPr lang="zh-CN" altLang="en-US" sz="3200" i="0" dirty="0" smtClean="0">
                <a:ln w="11430"/>
                <a:solidFill>
                  <a:srgbClr val="0033CC"/>
                </a:solidFill>
                <a:effectLst>
                  <a:outerShdw blurRad="50800" dist="38100" dir="2700000" algn="tl" rotWithShape="0">
                    <a:prstClr val="black">
                      <a:alpha val="40000"/>
                    </a:prstClr>
                  </a:outerShdw>
                </a:effectLst>
                <a:latin typeface="微软雅黑" pitchFamily="34" charset="-122"/>
                <a:ea typeface="微软雅黑" pitchFamily="34" charset="-122"/>
              </a:rPr>
              <a:t>  三、大事记的记述方法 </a:t>
            </a:r>
            <a:endParaRPr lang="zh-CN" altLang="en-US" sz="3200" i="0" dirty="0">
              <a:ln w="11430"/>
              <a:solidFill>
                <a:srgbClr val="0033CC"/>
              </a:solidFill>
              <a:effectLst>
                <a:outerShdw blurRad="50800" dist="38100" dir="2700000" algn="tl" rotWithShape="0">
                  <a:prstClr val="black">
                    <a:alpha val="40000"/>
                  </a:prstClr>
                </a:outerShdw>
              </a:effectLst>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6"/>
          <p:cNvSpPr>
            <a:spLocks noChangeArrowheads="1"/>
          </p:cNvSpPr>
          <p:nvPr/>
        </p:nvSpPr>
        <p:spPr bwMode="gray">
          <a:xfrm>
            <a:off x="827584" y="1772816"/>
            <a:ext cx="7848872" cy="4248473"/>
          </a:xfrm>
          <a:prstGeom prst="roundRect">
            <a:avLst>
              <a:gd name="adj" fmla="val 50000"/>
            </a:avLst>
          </a:prstGeom>
          <a:noFill/>
          <a:ln w="28575" algn="ctr">
            <a:solidFill>
              <a:schemeClr val="tx1">
                <a:lumMod val="50000"/>
                <a:lumOff val="50000"/>
              </a:schemeClr>
            </a:solidFill>
            <a:prstDash val="sysDot"/>
            <a:round/>
            <a:headEnd/>
            <a:tailEnd/>
          </a:ln>
          <a:effectLst/>
        </p:spPr>
        <p:txBody>
          <a:bodyPr wrap="none" anchor="ctr"/>
          <a:lstStyle/>
          <a:p>
            <a:pPr eaLnBrk="0" hangingPunct="0"/>
            <a:endParaRPr lang="en-US" altLang="zh-CN" b="1" dirty="0">
              <a:ea typeface="宋体" pitchFamily="2" charset="-122"/>
            </a:endParaRPr>
          </a:p>
        </p:txBody>
      </p:sp>
      <p:sp>
        <p:nvSpPr>
          <p:cNvPr id="5" name="AutoShape 6"/>
          <p:cNvSpPr>
            <a:spLocks noChangeArrowheads="1"/>
          </p:cNvSpPr>
          <p:nvPr/>
        </p:nvSpPr>
        <p:spPr bwMode="ltGray">
          <a:xfrm rot="5400000" flipH="1">
            <a:off x="-1933340" y="2157462"/>
            <a:ext cx="3866679" cy="3241404"/>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gradFill flip="none" rotWithShape="1">
            <a:gsLst>
              <a:gs pos="0">
                <a:schemeClr val="tx2">
                  <a:lumMod val="60000"/>
                  <a:lumOff val="40000"/>
                </a:schemeClr>
              </a:gs>
              <a:gs pos="39999">
                <a:srgbClr val="85C2FF"/>
              </a:gs>
              <a:gs pos="70000">
                <a:srgbClr val="C4D6EB"/>
              </a:gs>
              <a:gs pos="100000">
                <a:srgbClr val="FFEBFA"/>
              </a:gs>
            </a:gsLst>
            <a:lin ang="18900000" scaled="1"/>
            <a:tileRect/>
          </a:gradFill>
          <a:ln w="0" algn="ctr">
            <a:noFill/>
            <a:miter lim="800000"/>
            <a:headEnd/>
            <a:tailEnd/>
          </a:ln>
          <a:effectLst/>
        </p:spPr>
        <p:txBody>
          <a:bodyPr wrap="none" anchor="ctr"/>
          <a:lstStyle/>
          <a:p>
            <a:endParaRPr lang="zh-CN" altLang="en-US"/>
          </a:p>
        </p:txBody>
      </p:sp>
      <p:sp>
        <p:nvSpPr>
          <p:cNvPr id="6" name="矩形 5"/>
          <p:cNvSpPr/>
          <p:nvPr/>
        </p:nvSpPr>
        <p:spPr>
          <a:xfrm>
            <a:off x="130731" y="2961351"/>
            <a:ext cx="984885" cy="1461297"/>
          </a:xfrm>
          <a:prstGeom prst="rect">
            <a:avLst/>
          </a:prstGeom>
          <a:noFill/>
        </p:spPr>
        <p:txBody>
          <a:bodyPr vert="eaVert"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zh-CN" altLang="en-US" sz="5200" i="0" spc="50" dirty="0" smtClean="0">
                <a:ln w="11430"/>
                <a:gradFill>
                  <a:gsLst>
                    <a:gs pos="25000">
                      <a:schemeClr val="accent2">
                        <a:satMod val="155000"/>
                      </a:schemeClr>
                    </a:gs>
                    <a:gs pos="100000">
                      <a:schemeClr val="accent2">
                        <a:shade val="45000"/>
                        <a:satMod val="165000"/>
                      </a:schemeClr>
                    </a:gs>
                  </a:gsLst>
                  <a:lin ang="5400000"/>
                </a:gradFill>
                <a:effectLst>
                  <a:glow rad="63500">
                    <a:schemeClr val="accent2">
                      <a:satMod val="175000"/>
                      <a:alpha val="40000"/>
                    </a:schemeClr>
                  </a:glow>
                </a:effectLst>
                <a:latin typeface="华文新魏" pitchFamily="2" charset="-122"/>
                <a:ea typeface="华文新魏" pitchFamily="2" charset="-122"/>
              </a:rPr>
              <a:t>导语</a:t>
            </a:r>
            <a:endParaRPr lang="zh-CN" altLang="en-US" sz="5200" i="0" spc="50" dirty="0">
              <a:ln w="11430"/>
              <a:gradFill>
                <a:gsLst>
                  <a:gs pos="25000">
                    <a:schemeClr val="accent2">
                      <a:satMod val="155000"/>
                    </a:schemeClr>
                  </a:gs>
                  <a:gs pos="100000">
                    <a:schemeClr val="accent2">
                      <a:shade val="45000"/>
                      <a:satMod val="165000"/>
                    </a:schemeClr>
                  </a:gs>
                </a:gsLst>
                <a:lin ang="5400000"/>
              </a:gradFill>
              <a:effectLst>
                <a:glow rad="63500">
                  <a:schemeClr val="accent2">
                    <a:satMod val="175000"/>
                    <a:alpha val="40000"/>
                  </a:schemeClr>
                </a:glow>
              </a:effectLst>
              <a:latin typeface="华文新魏" pitchFamily="2" charset="-122"/>
              <a:ea typeface="华文新魏" pitchFamily="2" charset="-122"/>
            </a:endParaRPr>
          </a:p>
        </p:txBody>
      </p:sp>
      <p:sp>
        <p:nvSpPr>
          <p:cNvPr id="7" name="Oval 33"/>
          <p:cNvSpPr>
            <a:spLocks noChangeArrowheads="1"/>
          </p:cNvSpPr>
          <p:nvPr/>
        </p:nvSpPr>
        <p:spPr bwMode="gray">
          <a:xfrm>
            <a:off x="1547664" y="2420888"/>
            <a:ext cx="258561" cy="259033"/>
          </a:xfrm>
          <a:prstGeom prst="ellipse">
            <a:avLst/>
          </a:prstGeom>
          <a:gradFill rotWithShape="1">
            <a:gsLst>
              <a:gs pos="0">
                <a:srgbClr val="21B3E1"/>
              </a:gs>
              <a:gs pos="100000">
                <a:srgbClr val="21B3E1">
                  <a:gamma/>
                  <a:shade val="48627"/>
                  <a:invGamma/>
                </a:srgbClr>
              </a:gs>
            </a:gsLst>
            <a:lin ang="2700000" scaled="1"/>
          </a:gradFill>
          <a:ln w="38100" algn="ctr">
            <a:noFill/>
            <a:round/>
            <a:headEnd/>
            <a:tailEnd/>
          </a:ln>
          <a:effectLst/>
        </p:spPr>
        <p:txBody>
          <a:bodyPr anchor="ctr">
            <a:spAutoFit/>
          </a:bodyPr>
          <a:lstStyle/>
          <a:p>
            <a:endParaRPr lang="zh-CN" altLang="en-US"/>
          </a:p>
        </p:txBody>
      </p:sp>
      <p:sp>
        <p:nvSpPr>
          <p:cNvPr id="8" name="矩形 7"/>
          <p:cNvSpPr/>
          <p:nvPr/>
        </p:nvSpPr>
        <p:spPr>
          <a:xfrm>
            <a:off x="1835696" y="2204864"/>
            <a:ext cx="6120680" cy="3711785"/>
          </a:xfrm>
          <a:prstGeom prst="rect">
            <a:avLst/>
          </a:prstGeom>
        </p:spPr>
        <p:txBody>
          <a:bodyPr wrap="square">
            <a:spAutoFit/>
          </a:bodyPr>
          <a:lstStyle/>
          <a:p>
            <a:pPr eaLnBrk="1">
              <a:lnSpc>
                <a:spcPct val="140000"/>
              </a:lnSpc>
            </a:pPr>
            <a:r>
              <a:rPr lang="zh-CN" altLang="en-US" sz="2800" b="0" i="0" dirty="0" smtClean="0">
                <a:solidFill>
                  <a:srgbClr val="C00000"/>
                </a:solidFill>
                <a:latin typeface="黑体" pitchFamily="2" charset="-122"/>
                <a:ea typeface="黑体" pitchFamily="2" charset="-122"/>
              </a:rPr>
              <a:t>导语</a:t>
            </a:r>
            <a:r>
              <a:rPr lang="zh-CN" altLang="en-US" sz="2800" b="0" i="0" dirty="0" smtClean="0">
                <a:solidFill>
                  <a:srgbClr val="2D18C6"/>
                </a:solidFill>
                <a:latin typeface="黑体" pitchFamily="2" charset="-122"/>
                <a:ea typeface="黑体" pitchFamily="2" charset="-122"/>
              </a:rPr>
              <a:t>也可以称为</a:t>
            </a:r>
            <a:r>
              <a:rPr lang="zh-CN" altLang="en-US" sz="2800" b="0" i="0" dirty="0" smtClean="0">
                <a:solidFill>
                  <a:schemeClr val="accent6">
                    <a:lumMod val="75000"/>
                  </a:schemeClr>
                </a:solidFill>
                <a:latin typeface="黑体" pitchFamily="2" charset="-122"/>
                <a:ea typeface="黑体" pitchFamily="2" charset="-122"/>
              </a:rPr>
              <a:t>释文</a:t>
            </a:r>
            <a:r>
              <a:rPr lang="zh-CN" altLang="en-US" sz="2800" b="0" i="0" dirty="0" smtClean="0">
                <a:solidFill>
                  <a:srgbClr val="2D18C6"/>
                </a:solidFill>
                <a:latin typeface="黑体" pitchFamily="2" charset="-122"/>
                <a:ea typeface="黑体" pitchFamily="2" charset="-122"/>
              </a:rPr>
              <a:t>中的的一部分。</a:t>
            </a:r>
            <a:endParaRPr lang="en-US" altLang="zh-CN" sz="2800" b="0" i="0" dirty="0" smtClean="0">
              <a:solidFill>
                <a:srgbClr val="2D18C6"/>
              </a:solidFill>
              <a:latin typeface="黑体" pitchFamily="2" charset="-122"/>
              <a:ea typeface="黑体" pitchFamily="2" charset="-122"/>
            </a:endParaRPr>
          </a:p>
          <a:p>
            <a:pPr eaLnBrk="1">
              <a:lnSpc>
                <a:spcPct val="140000"/>
              </a:lnSpc>
            </a:pPr>
            <a:r>
              <a:rPr lang="zh-CN" altLang="en-US" sz="2800" b="0" i="0" dirty="0" smtClean="0">
                <a:solidFill>
                  <a:srgbClr val="2D18C6"/>
                </a:solidFill>
                <a:latin typeface="黑体" pitchFamily="2" charset="-122"/>
                <a:ea typeface="黑体" pitchFamily="2" charset="-122"/>
              </a:rPr>
              <a:t>导语是条目的眼睛，在本质上强调直入主题，一般以简要文字突出最重要、最新鲜或最具吸引力的内容，要求明确记述准确</a:t>
            </a:r>
            <a:r>
              <a:rPr lang="zh-CN" altLang="en-US" sz="2800" b="0" i="0" dirty="0" smtClean="0">
                <a:solidFill>
                  <a:srgbClr val="FF0000"/>
                </a:solidFill>
                <a:latin typeface="黑体" pitchFamily="2" charset="-122"/>
                <a:ea typeface="黑体" pitchFamily="2" charset="-122"/>
              </a:rPr>
              <a:t>时间</a:t>
            </a:r>
            <a:r>
              <a:rPr lang="zh-CN" altLang="en-US" sz="2800" b="0" i="0" dirty="0" smtClean="0">
                <a:solidFill>
                  <a:srgbClr val="2D18C6"/>
                </a:solidFill>
                <a:latin typeface="黑体" pitchFamily="2" charset="-122"/>
                <a:ea typeface="黑体" pitchFamily="2" charset="-122"/>
              </a:rPr>
              <a:t>和主要内容。</a:t>
            </a:r>
            <a:endParaRPr lang="en-US" altLang="zh-CN" sz="2800" b="0" i="0" dirty="0" smtClean="0">
              <a:solidFill>
                <a:srgbClr val="2D18C6"/>
              </a:solidFill>
              <a:latin typeface="黑体" pitchFamily="2" charset="-122"/>
              <a:ea typeface="黑体" pitchFamily="2" charset="-122"/>
            </a:endParaRPr>
          </a:p>
          <a:p>
            <a:pPr eaLnBrk="1">
              <a:lnSpc>
                <a:spcPct val="140000"/>
              </a:lnSpc>
            </a:pPr>
            <a:r>
              <a:rPr lang="zh-CN" altLang="en-US" sz="2800" b="0" i="0" dirty="0" smtClean="0">
                <a:solidFill>
                  <a:srgbClr val="0070C0"/>
                </a:solidFill>
                <a:latin typeface="黑体" pitchFamily="2" charset="-122"/>
                <a:ea typeface="黑体" pitchFamily="2" charset="-122"/>
              </a:rPr>
              <a:t>（市教委成立时间）</a:t>
            </a:r>
          </a:p>
        </p:txBody>
      </p:sp>
      <p:pic>
        <p:nvPicPr>
          <p:cNvPr id="9" name="Picture 2" descr="C:\Documents and Settings\Administrator\桌面\QQ截图20131224153434.png"/>
          <p:cNvPicPr>
            <a:picLocks noChangeAspect="1" noChangeArrowheads="1"/>
          </p:cNvPicPr>
          <p:nvPr/>
        </p:nvPicPr>
        <p:blipFill>
          <a:blip r:embed="rId2" cstate="print"/>
          <a:srcRect/>
          <a:stretch>
            <a:fillRect/>
          </a:stretch>
        </p:blipFill>
        <p:spPr bwMode="auto">
          <a:xfrm>
            <a:off x="7884368" y="188640"/>
            <a:ext cx="1008112" cy="990872"/>
          </a:xfrm>
          <a:prstGeom prst="ellipse">
            <a:avLst/>
          </a:prstGeom>
          <a:noFill/>
        </p:spPr>
      </p:pic>
      <p:sp>
        <p:nvSpPr>
          <p:cNvPr id="10" name="Text Box 18"/>
          <p:cNvSpPr txBox="1">
            <a:spLocks noChangeArrowheads="1"/>
          </p:cNvSpPr>
          <p:nvPr/>
        </p:nvSpPr>
        <p:spPr bwMode="auto">
          <a:xfrm>
            <a:off x="0" y="116632"/>
            <a:ext cx="7273106" cy="584775"/>
          </a:xfrm>
          <a:prstGeom prst="rect">
            <a:avLst/>
          </a:prstGeom>
          <a:noFill/>
          <a:ln w="9525" algn="ctr">
            <a:noFill/>
            <a:miter lim="800000"/>
            <a:headEnd/>
            <a:tailEnd/>
          </a:ln>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defRPr/>
            </a:pPr>
            <a:r>
              <a:rPr lang="zh-CN" altLang="en-US" sz="3200" i="0" dirty="0" smtClean="0">
                <a:ln w="11430"/>
                <a:solidFill>
                  <a:srgbClr val="0033CC"/>
                </a:solidFill>
                <a:effectLst>
                  <a:outerShdw blurRad="50800" dist="38100" dir="2700000" algn="tl" rotWithShape="0">
                    <a:prstClr val="black">
                      <a:alpha val="40000"/>
                    </a:prstClr>
                  </a:outerShdw>
                </a:effectLst>
                <a:latin typeface="微软雅黑" pitchFamily="34" charset="-122"/>
                <a:ea typeface="微软雅黑" pitchFamily="34" charset="-122"/>
              </a:rPr>
              <a:t>  三、大事记的记述方法 </a:t>
            </a:r>
            <a:endParaRPr lang="zh-CN" altLang="en-US" sz="3200" i="0" dirty="0">
              <a:ln w="11430"/>
              <a:solidFill>
                <a:srgbClr val="0033CC"/>
              </a:solidFill>
              <a:effectLst>
                <a:outerShdw blurRad="50800" dist="38100" dir="2700000" algn="tl" rotWithShape="0">
                  <a:prstClr val="black">
                    <a:alpha val="40000"/>
                  </a:prstClr>
                </a:outerShdw>
              </a:effectLst>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6"/>
          <p:cNvSpPr>
            <a:spLocks noChangeArrowheads="1"/>
          </p:cNvSpPr>
          <p:nvPr/>
        </p:nvSpPr>
        <p:spPr bwMode="gray">
          <a:xfrm>
            <a:off x="827584" y="1772816"/>
            <a:ext cx="8064896" cy="4248473"/>
          </a:xfrm>
          <a:prstGeom prst="roundRect">
            <a:avLst>
              <a:gd name="adj" fmla="val 50000"/>
            </a:avLst>
          </a:prstGeom>
          <a:noFill/>
          <a:ln w="28575" algn="ctr">
            <a:solidFill>
              <a:schemeClr val="tx1">
                <a:lumMod val="50000"/>
                <a:lumOff val="50000"/>
              </a:schemeClr>
            </a:solidFill>
            <a:prstDash val="sysDot"/>
            <a:round/>
            <a:headEnd/>
            <a:tailEnd/>
          </a:ln>
          <a:effectLst/>
        </p:spPr>
        <p:txBody>
          <a:bodyPr wrap="none" anchor="ctr"/>
          <a:lstStyle/>
          <a:p>
            <a:pPr eaLnBrk="0" hangingPunct="0"/>
            <a:endParaRPr lang="en-US" altLang="zh-CN" b="1" dirty="0">
              <a:ea typeface="宋体" pitchFamily="2" charset="-122"/>
            </a:endParaRPr>
          </a:p>
        </p:txBody>
      </p:sp>
      <p:sp>
        <p:nvSpPr>
          <p:cNvPr id="5" name="AutoShape 6"/>
          <p:cNvSpPr>
            <a:spLocks noChangeArrowheads="1"/>
          </p:cNvSpPr>
          <p:nvPr/>
        </p:nvSpPr>
        <p:spPr bwMode="ltGray">
          <a:xfrm rot="5400000" flipH="1">
            <a:off x="-1933340" y="2157462"/>
            <a:ext cx="3866679" cy="3241404"/>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gradFill flip="none" rotWithShape="1">
            <a:gsLst>
              <a:gs pos="0">
                <a:schemeClr val="tx2">
                  <a:lumMod val="60000"/>
                  <a:lumOff val="40000"/>
                </a:schemeClr>
              </a:gs>
              <a:gs pos="39999">
                <a:srgbClr val="85C2FF"/>
              </a:gs>
              <a:gs pos="70000">
                <a:srgbClr val="C4D6EB"/>
              </a:gs>
              <a:gs pos="100000">
                <a:srgbClr val="FFEBFA"/>
              </a:gs>
            </a:gsLst>
            <a:lin ang="18900000" scaled="1"/>
            <a:tileRect/>
          </a:gradFill>
          <a:ln w="0" algn="ctr">
            <a:noFill/>
            <a:miter lim="800000"/>
            <a:headEnd/>
            <a:tailEnd/>
          </a:ln>
          <a:effectLst/>
        </p:spPr>
        <p:txBody>
          <a:bodyPr wrap="none" anchor="ctr"/>
          <a:lstStyle/>
          <a:p>
            <a:endParaRPr lang="zh-CN" altLang="en-US"/>
          </a:p>
        </p:txBody>
      </p:sp>
      <p:sp>
        <p:nvSpPr>
          <p:cNvPr id="6" name="矩形 5"/>
          <p:cNvSpPr/>
          <p:nvPr/>
        </p:nvSpPr>
        <p:spPr>
          <a:xfrm>
            <a:off x="130731" y="2961351"/>
            <a:ext cx="984885" cy="1461298"/>
          </a:xfrm>
          <a:prstGeom prst="rect">
            <a:avLst/>
          </a:prstGeom>
          <a:noFill/>
        </p:spPr>
        <p:txBody>
          <a:bodyPr vert="eaVert"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zh-CN" altLang="en-US" sz="5200" i="0" spc="50" dirty="0" smtClean="0">
                <a:ln w="11430"/>
                <a:gradFill>
                  <a:gsLst>
                    <a:gs pos="25000">
                      <a:schemeClr val="accent2">
                        <a:satMod val="155000"/>
                      </a:schemeClr>
                    </a:gs>
                    <a:gs pos="100000">
                      <a:schemeClr val="accent2">
                        <a:shade val="45000"/>
                        <a:satMod val="165000"/>
                      </a:schemeClr>
                    </a:gs>
                  </a:gsLst>
                  <a:lin ang="5400000"/>
                </a:gradFill>
                <a:effectLst>
                  <a:glow rad="63500">
                    <a:schemeClr val="accent2">
                      <a:satMod val="175000"/>
                      <a:alpha val="40000"/>
                    </a:schemeClr>
                  </a:glow>
                </a:effectLst>
                <a:latin typeface="华文新魏" pitchFamily="2" charset="-122"/>
                <a:ea typeface="华文新魏" pitchFamily="2" charset="-122"/>
              </a:rPr>
              <a:t>释文</a:t>
            </a:r>
            <a:endParaRPr lang="zh-CN" altLang="en-US" sz="5200" spc="50" dirty="0">
              <a:ln w="11430"/>
              <a:gradFill>
                <a:gsLst>
                  <a:gs pos="25000">
                    <a:schemeClr val="accent2">
                      <a:satMod val="155000"/>
                    </a:schemeClr>
                  </a:gs>
                  <a:gs pos="100000">
                    <a:schemeClr val="accent2">
                      <a:shade val="45000"/>
                      <a:satMod val="165000"/>
                    </a:schemeClr>
                  </a:gs>
                </a:gsLst>
                <a:lin ang="5400000"/>
              </a:gradFill>
              <a:effectLst>
                <a:glow rad="63500">
                  <a:schemeClr val="accent2">
                    <a:satMod val="175000"/>
                    <a:alpha val="40000"/>
                  </a:schemeClr>
                </a:glow>
              </a:effectLst>
              <a:ea typeface="宋体" pitchFamily="2" charset="-122"/>
            </a:endParaRPr>
          </a:p>
        </p:txBody>
      </p:sp>
      <p:sp>
        <p:nvSpPr>
          <p:cNvPr id="7" name="矩形 6"/>
          <p:cNvSpPr/>
          <p:nvPr/>
        </p:nvSpPr>
        <p:spPr>
          <a:xfrm>
            <a:off x="2123728" y="2708920"/>
            <a:ext cx="6048672" cy="1989584"/>
          </a:xfrm>
          <a:prstGeom prst="rect">
            <a:avLst/>
          </a:prstGeom>
        </p:spPr>
        <p:txBody>
          <a:bodyPr wrap="square">
            <a:spAutoFit/>
          </a:bodyPr>
          <a:lstStyle/>
          <a:p>
            <a:pPr eaLnBrk="1" hangingPunct="1">
              <a:lnSpc>
                <a:spcPct val="155000"/>
              </a:lnSpc>
            </a:pPr>
            <a:r>
              <a:rPr lang="zh-CN" altLang="en-US" sz="2800" i="0" dirty="0" smtClean="0">
                <a:solidFill>
                  <a:srgbClr val="2D18C6"/>
                </a:solidFill>
                <a:latin typeface="黑体" pitchFamily="2" charset="-122"/>
                <a:ea typeface="黑体" pitchFamily="2" charset="-122"/>
              </a:rPr>
              <a:t>释文是条目的主体内容，完整记录事件全过程，要求文字精炼、要素齐全、层次清晰。</a:t>
            </a:r>
          </a:p>
        </p:txBody>
      </p:sp>
      <p:sp>
        <p:nvSpPr>
          <p:cNvPr id="8" name="Oval 33"/>
          <p:cNvSpPr>
            <a:spLocks noChangeArrowheads="1"/>
          </p:cNvSpPr>
          <p:nvPr/>
        </p:nvSpPr>
        <p:spPr bwMode="gray">
          <a:xfrm>
            <a:off x="1763688" y="2996952"/>
            <a:ext cx="258561" cy="259033"/>
          </a:xfrm>
          <a:prstGeom prst="ellipse">
            <a:avLst/>
          </a:prstGeom>
          <a:gradFill rotWithShape="1">
            <a:gsLst>
              <a:gs pos="0">
                <a:srgbClr val="21B3E1"/>
              </a:gs>
              <a:gs pos="100000">
                <a:srgbClr val="21B3E1">
                  <a:gamma/>
                  <a:shade val="48627"/>
                  <a:invGamma/>
                </a:srgbClr>
              </a:gs>
            </a:gsLst>
            <a:lin ang="2700000" scaled="1"/>
          </a:gradFill>
          <a:ln w="38100" algn="ctr">
            <a:noFill/>
            <a:round/>
            <a:headEnd/>
            <a:tailEnd/>
          </a:ln>
          <a:effectLst/>
        </p:spPr>
        <p:txBody>
          <a:bodyPr anchor="ctr">
            <a:spAutoFit/>
          </a:bodyPr>
          <a:lstStyle/>
          <a:p>
            <a:endParaRPr lang="zh-CN" altLang="en-US"/>
          </a:p>
        </p:txBody>
      </p:sp>
      <p:pic>
        <p:nvPicPr>
          <p:cNvPr id="9" name="Picture 2" descr="C:\Documents and Settings\Administrator\桌面\QQ截图20131224153434.png"/>
          <p:cNvPicPr>
            <a:picLocks noChangeAspect="1" noChangeArrowheads="1"/>
          </p:cNvPicPr>
          <p:nvPr/>
        </p:nvPicPr>
        <p:blipFill>
          <a:blip r:embed="rId2" cstate="print"/>
          <a:srcRect/>
          <a:stretch>
            <a:fillRect/>
          </a:stretch>
        </p:blipFill>
        <p:spPr bwMode="auto">
          <a:xfrm>
            <a:off x="7884368" y="188640"/>
            <a:ext cx="1008112" cy="990872"/>
          </a:xfrm>
          <a:prstGeom prst="ellipse">
            <a:avLst/>
          </a:prstGeom>
          <a:noFill/>
        </p:spPr>
      </p:pic>
      <p:sp>
        <p:nvSpPr>
          <p:cNvPr id="11" name="Text Box 18"/>
          <p:cNvSpPr txBox="1">
            <a:spLocks noChangeArrowheads="1"/>
          </p:cNvSpPr>
          <p:nvPr/>
        </p:nvSpPr>
        <p:spPr bwMode="auto">
          <a:xfrm>
            <a:off x="0" y="116632"/>
            <a:ext cx="7273106" cy="584775"/>
          </a:xfrm>
          <a:prstGeom prst="rect">
            <a:avLst/>
          </a:prstGeom>
          <a:noFill/>
          <a:ln w="9525" algn="ctr">
            <a:noFill/>
            <a:miter lim="800000"/>
            <a:headEnd/>
            <a:tailEnd/>
          </a:ln>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defRPr/>
            </a:pPr>
            <a:r>
              <a:rPr lang="zh-CN" altLang="en-US" sz="3200" i="0" dirty="0" smtClean="0">
                <a:ln w="11430"/>
                <a:solidFill>
                  <a:srgbClr val="0033CC"/>
                </a:solidFill>
                <a:effectLst>
                  <a:outerShdw blurRad="50800" dist="38100" dir="2700000" algn="tl" rotWithShape="0">
                    <a:prstClr val="black">
                      <a:alpha val="40000"/>
                    </a:prstClr>
                  </a:outerShdw>
                </a:effectLst>
                <a:latin typeface="微软雅黑" pitchFamily="34" charset="-122"/>
                <a:ea typeface="微软雅黑" pitchFamily="34" charset="-122"/>
              </a:rPr>
              <a:t>  三、大事记的记述方法 </a:t>
            </a:r>
            <a:endParaRPr lang="zh-CN" altLang="en-US" sz="3200" i="0" dirty="0">
              <a:ln w="11430"/>
              <a:solidFill>
                <a:srgbClr val="0033CC"/>
              </a:solidFill>
              <a:effectLst>
                <a:outerShdw blurRad="50800" dist="38100" dir="2700000" algn="tl" rotWithShape="0">
                  <a:prstClr val="black">
                    <a:alpha val="40000"/>
                  </a:prstClr>
                </a:outerShdw>
              </a:effectLst>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gray">
          <a:xfrm>
            <a:off x="683568" y="2564904"/>
            <a:ext cx="7704335" cy="2376264"/>
          </a:xfrm>
          <a:prstGeom prst="rect">
            <a:avLst/>
          </a:prstGeom>
          <a:solidFill>
            <a:srgbClr val="DDDDDD"/>
          </a:solidFill>
          <a:ln w="12700" algn="ctr">
            <a:noFill/>
            <a:prstDash val="dash"/>
            <a:miter lim="800000"/>
            <a:headEnd/>
            <a:tailEnd/>
          </a:ln>
          <a:effectLst/>
        </p:spPr>
        <p:txBody>
          <a:bodyPr wrap="none" anchor="ctr"/>
          <a:lstStyle/>
          <a:p>
            <a:endParaRPr lang="zh-CN" altLang="en-US" dirty="0"/>
          </a:p>
        </p:txBody>
      </p:sp>
      <p:sp>
        <p:nvSpPr>
          <p:cNvPr id="5" name="AutoShape 3"/>
          <p:cNvSpPr>
            <a:spLocks noChangeArrowheads="1"/>
          </p:cNvSpPr>
          <p:nvPr/>
        </p:nvSpPr>
        <p:spPr bwMode="gray">
          <a:xfrm rot="5400000">
            <a:off x="2484053" y="-428367"/>
            <a:ext cx="4104456" cy="7786742"/>
          </a:xfrm>
          <a:prstGeom prst="roundRect">
            <a:avLst>
              <a:gd name="adj" fmla="val 5972"/>
            </a:avLst>
          </a:prstGeom>
          <a:noFill/>
          <a:ln w="38100" algn="ctr">
            <a:solidFill>
              <a:schemeClr val="bg1">
                <a:lumMod val="75000"/>
              </a:schemeClr>
            </a:solidFill>
            <a:round/>
            <a:headEnd/>
            <a:tailEnd/>
          </a:ln>
          <a:effectLst/>
        </p:spPr>
        <p:txBody>
          <a:bodyPr wrap="none" anchor="ctr"/>
          <a:lstStyle/>
          <a:p>
            <a:pPr>
              <a:defRPr/>
            </a:pPr>
            <a:endParaRPr lang="zh-CN" altLang="en-US" i="0">
              <a:ea typeface="宋体" pitchFamily="2" charset="-122"/>
            </a:endParaRPr>
          </a:p>
        </p:txBody>
      </p:sp>
      <p:sp>
        <p:nvSpPr>
          <p:cNvPr id="6" name="同侧圆角矩形 5"/>
          <p:cNvSpPr/>
          <p:nvPr/>
        </p:nvSpPr>
        <p:spPr>
          <a:xfrm>
            <a:off x="642910" y="1412776"/>
            <a:ext cx="7786742" cy="720064"/>
          </a:xfrm>
          <a:prstGeom prst="round2SameRect">
            <a:avLst>
              <a:gd name="adj1" fmla="val 40740"/>
              <a:gd name="adj2" fmla="val 1153"/>
            </a:avLst>
          </a:prstGeom>
          <a:solidFill>
            <a:schemeClr val="tx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3500" i="0" spc="150" dirty="0" smtClean="0">
                <a:ln w="11430"/>
                <a:gradFill>
                  <a:gsLst>
                    <a:gs pos="25000">
                      <a:schemeClr val="accent2">
                        <a:satMod val="155000"/>
                      </a:schemeClr>
                    </a:gs>
                    <a:gs pos="100000">
                      <a:schemeClr val="accent2">
                        <a:shade val="45000"/>
                        <a:satMod val="165000"/>
                      </a:schemeClr>
                    </a:gs>
                  </a:gsLst>
                  <a:lin ang="5400000"/>
                </a:gradFill>
                <a:latin typeface="Times New Roman" pitchFamily="18" charset="0"/>
                <a:ea typeface="微软雅黑" pitchFamily="34" charset="-122"/>
                <a:cs typeface="Times New Roman" pitchFamily="18" charset="0"/>
              </a:rPr>
              <a:t>条目编写要求</a:t>
            </a:r>
            <a:endParaRPr lang="zh-CN" altLang="en-US" sz="3500" i="0" spc="150" dirty="0">
              <a:ln w="11430"/>
              <a:gradFill>
                <a:gsLst>
                  <a:gs pos="25000">
                    <a:schemeClr val="accent2">
                      <a:satMod val="155000"/>
                    </a:schemeClr>
                  </a:gs>
                  <a:gs pos="100000">
                    <a:schemeClr val="accent2">
                      <a:shade val="45000"/>
                      <a:satMod val="165000"/>
                    </a:schemeClr>
                  </a:gs>
                </a:gsLst>
                <a:lin ang="5400000"/>
              </a:gradFill>
              <a:latin typeface="Times New Roman" pitchFamily="18" charset="0"/>
              <a:ea typeface="微软雅黑" pitchFamily="34" charset="-122"/>
              <a:cs typeface="Times New Roman" pitchFamily="18" charset="0"/>
            </a:endParaRPr>
          </a:p>
        </p:txBody>
      </p:sp>
      <p:sp>
        <p:nvSpPr>
          <p:cNvPr id="8" name="矩形 7"/>
          <p:cNvSpPr/>
          <p:nvPr/>
        </p:nvSpPr>
        <p:spPr>
          <a:xfrm>
            <a:off x="755576" y="2564904"/>
            <a:ext cx="7200800" cy="3416320"/>
          </a:xfrm>
          <a:prstGeom prst="rect">
            <a:avLst/>
          </a:prstGeom>
        </p:spPr>
        <p:txBody>
          <a:bodyPr wrap="square">
            <a:spAutoFit/>
          </a:bodyPr>
          <a:lstStyle/>
          <a:p>
            <a:pPr eaLnBrk="0" hangingPunct="0">
              <a:lnSpc>
                <a:spcPct val="150000"/>
              </a:lnSpc>
              <a:buFont typeface="Wingdings" pitchFamily="2" charset="2"/>
              <a:buChar char="Ø"/>
              <a:defRPr/>
            </a:pPr>
            <a:r>
              <a:rPr lang="en-US" altLang="zh-CN" sz="2400" i="0" spc="-50" dirty="0" smtClean="0">
                <a:ln w="11430"/>
                <a:solidFill>
                  <a:srgbClr val="C00000"/>
                </a:solidFill>
                <a:latin typeface="微软雅黑" pitchFamily="34" charset="-122"/>
                <a:ea typeface="微软雅黑" pitchFamily="34" charset="-122"/>
              </a:rPr>
              <a:t>   </a:t>
            </a:r>
            <a:r>
              <a:rPr lang="zh-CN" altLang="en-US" sz="2400" i="0" spc="-50" dirty="0" smtClean="0">
                <a:ln w="11430"/>
                <a:solidFill>
                  <a:srgbClr val="C00000"/>
                </a:solidFill>
                <a:latin typeface="微软雅黑" pitchFamily="34" charset="-122"/>
                <a:ea typeface="微软雅黑" pitchFamily="34" charset="-122"/>
              </a:rPr>
              <a:t>主题突出：述事书事、述人书人</a:t>
            </a:r>
            <a:endParaRPr lang="en-US" altLang="zh-CN" sz="2400" i="0" spc="-50" dirty="0" smtClean="0">
              <a:ln w="11430"/>
              <a:solidFill>
                <a:srgbClr val="C00000"/>
              </a:solidFill>
              <a:latin typeface="微软雅黑" pitchFamily="34" charset="-122"/>
              <a:ea typeface="微软雅黑" pitchFamily="34" charset="-122"/>
            </a:endParaRPr>
          </a:p>
          <a:p>
            <a:pPr eaLnBrk="0" hangingPunct="0">
              <a:lnSpc>
                <a:spcPct val="150000"/>
              </a:lnSpc>
              <a:buFont typeface="Wingdings" pitchFamily="2" charset="2"/>
              <a:buChar char="Ø"/>
              <a:defRPr/>
            </a:pPr>
            <a:r>
              <a:rPr lang="zh-CN" altLang="en-US" sz="2400" i="0" spc="-50" dirty="0" smtClean="0">
                <a:ln w="11430"/>
                <a:solidFill>
                  <a:srgbClr val="C00000"/>
                </a:solidFill>
                <a:latin typeface="微软雅黑" pitchFamily="34" charset="-122"/>
                <a:ea typeface="微软雅黑" pitchFamily="34" charset="-122"/>
              </a:rPr>
              <a:t>   要素齐全：通过要素的记述增加信息量</a:t>
            </a:r>
            <a:endParaRPr lang="en-US" altLang="zh-CN" sz="2400" i="0" spc="-50" dirty="0" smtClean="0">
              <a:ln w="11430"/>
              <a:solidFill>
                <a:srgbClr val="C00000"/>
              </a:solidFill>
              <a:latin typeface="微软雅黑" pitchFamily="34" charset="-122"/>
              <a:ea typeface="微软雅黑" pitchFamily="34" charset="-122"/>
            </a:endParaRPr>
          </a:p>
          <a:p>
            <a:pPr eaLnBrk="0" hangingPunct="0">
              <a:lnSpc>
                <a:spcPct val="150000"/>
              </a:lnSpc>
              <a:buFont typeface="Wingdings" pitchFamily="2" charset="2"/>
              <a:buChar char="Ø"/>
              <a:defRPr/>
            </a:pPr>
            <a:r>
              <a:rPr lang="zh-CN" altLang="en-US" sz="2400" i="0" spc="-50" dirty="0" smtClean="0">
                <a:ln w="11430"/>
                <a:solidFill>
                  <a:srgbClr val="C00000"/>
                </a:solidFill>
                <a:latin typeface="微软雅黑" pitchFamily="34" charset="-122"/>
                <a:ea typeface="微软雅黑" pitchFamily="34" charset="-122"/>
              </a:rPr>
              <a:t>   层次清晰：逻辑关系清楚，便于梳理信息</a:t>
            </a:r>
            <a:endParaRPr lang="en-US" altLang="zh-CN" sz="2400" i="0" spc="-50" dirty="0" smtClean="0">
              <a:ln w="11430"/>
              <a:solidFill>
                <a:srgbClr val="C00000"/>
              </a:solidFill>
              <a:latin typeface="微软雅黑" pitchFamily="34" charset="-122"/>
              <a:ea typeface="微软雅黑" pitchFamily="34" charset="-122"/>
            </a:endParaRPr>
          </a:p>
          <a:p>
            <a:pPr eaLnBrk="0" hangingPunct="0">
              <a:lnSpc>
                <a:spcPct val="150000"/>
              </a:lnSpc>
              <a:buFont typeface="Wingdings" pitchFamily="2" charset="2"/>
              <a:buChar char="Ø"/>
              <a:defRPr/>
            </a:pPr>
            <a:r>
              <a:rPr lang="en-US" altLang="zh-CN" sz="2400" i="0" spc="-50" dirty="0" smtClean="0">
                <a:ln w="11430"/>
                <a:solidFill>
                  <a:srgbClr val="C00000"/>
                </a:solidFill>
                <a:latin typeface="微软雅黑" pitchFamily="34" charset="-122"/>
                <a:ea typeface="微软雅黑" pitchFamily="34" charset="-122"/>
              </a:rPr>
              <a:t>   </a:t>
            </a:r>
            <a:r>
              <a:rPr lang="zh-CN" altLang="en-US" sz="2400" i="0" spc="-50" dirty="0" smtClean="0">
                <a:ln w="11430"/>
                <a:solidFill>
                  <a:srgbClr val="C00000"/>
                </a:solidFill>
                <a:latin typeface="微软雅黑" pitchFamily="34" charset="-122"/>
                <a:ea typeface="微软雅黑" pitchFamily="34" charset="-122"/>
              </a:rPr>
              <a:t>符合规范：符合各年鉴的编纂要求</a:t>
            </a:r>
            <a:endParaRPr lang="en-US" altLang="zh-CN" sz="2400" i="0" spc="-50" dirty="0" smtClean="0">
              <a:ln w="11430"/>
              <a:solidFill>
                <a:srgbClr val="C00000"/>
              </a:solidFill>
              <a:latin typeface="微软雅黑" pitchFamily="34" charset="-122"/>
              <a:ea typeface="微软雅黑" pitchFamily="34" charset="-122"/>
            </a:endParaRPr>
          </a:p>
          <a:p>
            <a:pPr eaLnBrk="0" hangingPunct="0">
              <a:lnSpc>
                <a:spcPct val="150000"/>
              </a:lnSpc>
              <a:buFont typeface="Wingdings" pitchFamily="2" charset="2"/>
              <a:buChar char="Ø"/>
              <a:defRPr/>
            </a:pPr>
            <a:endParaRPr lang="en-US" altLang="zh-CN" sz="2400" i="0" spc="-50" dirty="0" smtClean="0">
              <a:ln w="11430"/>
              <a:solidFill>
                <a:srgbClr val="C00000"/>
              </a:solidFill>
              <a:latin typeface="微软雅黑" pitchFamily="34" charset="-122"/>
              <a:ea typeface="微软雅黑" pitchFamily="34" charset="-122"/>
            </a:endParaRPr>
          </a:p>
          <a:p>
            <a:pPr eaLnBrk="0" hangingPunct="0">
              <a:lnSpc>
                <a:spcPct val="150000"/>
              </a:lnSpc>
              <a:buFont typeface="Wingdings" pitchFamily="2" charset="2"/>
              <a:buChar char="Ø"/>
              <a:defRPr/>
            </a:pPr>
            <a:endParaRPr lang="zh-CN" altLang="en-US" sz="2400" i="0" spc="-50" dirty="0" smtClean="0">
              <a:ln w="11430"/>
              <a:solidFill>
                <a:srgbClr val="C00000"/>
              </a:solidFill>
              <a:latin typeface="微软雅黑" pitchFamily="34" charset="-122"/>
              <a:ea typeface="微软雅黑" pitchFamily="34" charset="-122"/>
            </a:endParaRPr>
          </a:p>
        </p:txBody>
      </p:sp>
      <p:pic>
        <p:nvPicPr>
          <p:cNvPr id="9" name="Picture 2" descr="C:\Documents and Settings\Administrator\桌面\QQ截图20131224153434.png"/>
          <p:cNvPicPr>
            <a:picLocks noChangeAspect="1" noChangeArrowheads="1"/>
          </p:cNvPicPr>
          <p:nvPr/>
        </p:nvPicPr>
        <p:blipFill>
          <a:blip r:embed="rId2" cstate="print"/>
          <a:srcRect/>
          <a:stretch>
            <a:fillRect/>
          </a:stretch>
        </p:blipFill>
        <p:spPr bwMode="auto">
          <a:xfrm>
            <a:off x="7884368" y="188640"/>
            <a:ext cx="1008112" cy="990872"/>
          </a:xfrm>
          <a:prstGeom prst="ellipse">
            <a:avLst/>
          </a:prstGeom>
          <a:noFill/>
        </p:spPr>
      </p:pic>
      <p:sp>
        <p:nvSpPr>
          <p:cNvPr id="11" name="Text Box 18"/>
          <p:cNvSpPr txBox="1">
            <a:spLocks noChangeArrowheads="1"/>
          </p:cNvSpPr>
          <p:nvPr/>
        </p:nvSpPr>
        <p:spPr bwMode="auto">
          <a:xfrm>
            <a:off x="0" y="116632"/>
            <a:ext cx="7273106" cy="584775"/>
          </a:xfrm>
          <a:prstGeom prst="rect">
            <a:avLst/>
          </a:prstGeom>
          <a:noFill/>
          <a:ln w="9525" algn="ctr">
            <a:noFill/>
            <a:miter lim="800000"/>
            <a:headEnd/>
            <a:tailEnd/>
          </a:ln>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defRPr/>
            </a:pPr>
            <a:r>
              <a:rPr lang="zh-CN" altLang="en-US" sz="3200" i="0" dirty="0" smtClean="0">
                <a:ln w="11430"/>
                <a:solidFill>
                  <a:srgbClr val="0033CC"/>
                </a:solidFill>
                <a:effectLst>
                  <a:outerShdw blurRad="50800" dist="38100" dir="2700000" algn="tl" rotWithShape="0">
                    <a:prstClr val="black">
                      <a:alpha val="40000"/>
                    </a:prstClr>
                  </a:outerShdw>
                </a:effectLst>
                <a:latin typeface="微软雅黑" pitchFamily="34" charset="-122"/>
                <a:ea typeface="微软雅黑" pitchFamily="34" charset="-122"/>
              </a:rPr>
              <a:t>  三、大事记的记述方法 </a:t>
            </a:r>
            <a:endParaRPr lang="zh-CN" altLang="en-US" sz="3200" i="0" dirty="0">
              <a:ln w="11430"/>
              <a:solidFill>
                <a:srgbClr val="0033CC"/>
              </a:solidFill>
              <a:effectLst>
                <a:outerShdw blurRad="50800" dist="38100" dir="2700000" algn="tl" rotWithShape="0">
                  <a:prstClr val="black">
                    <a:alpha val="40000"/>
                  </a:prstClr>
                </a:outerShdw>
              </a:effectLst>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29"/>
          <p:cNvSpPr>
            <a:spLocks noChangeArrowheads="1"/>
          </p:cNvSpPr>
          <p:nvPr/>
        </p:nvSpPr>
        <p:spPr bwMode="auto">
          <a:xfrm>
            <a:off x="318977" y="1828801"/>
            <a:ext cx="8825023" cy="3987468"/>
          </a:xfrm>
          <a:prstGeom prst="ellipse">
            <a:avLst/>
          </a:prstGeom>
          <a:solidFill>
            <a:srgbClr val="D3E5B3"/>
          </a:solidFill>
          <a:ln w="9525">
            <a:noFill/>
            <a:round/>
            <a:headEnd/>
            <a:tailEnd/>
          </a:ln>
          <a:effectLst>
            <a:outerShdw dist="40161" dir="4293903" algn="ctr" rotWithShape="0">
              <a:schemeClr val="folHlink"/>
            </a:outerShdw>
          </a:effectLst>
        </p:spPr>
        <p:txBody>
          <a:bodyPr wrap="none" anchor="ctr"/>
          <a:lstStyle/>
          <a:p>
            <a:endParaRPr lang="zh-CN" altLang="en-US"/>
          </a:p>
        </p:txBody>
      </p:sp>
      <p:pic>
        <p:nvPicPr>
          <p:cNvPr id="5" name="Picture 44" descr="表注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932040" y="548680"/>
            <a:ext cx="2858387" cy="2033197"/>
          </a:xfrm>
          <a:prstGeom prst="rect">
            <a:avLst/>
          </a:prstGeom>
          <a:noFill/>
        </p:spPr>
      </p:pic>
      <p:sp>
        <p:nvSpPr>
          <p:cNvPr id="2" name="标题 1"/>
          <p:cNvSpPr>
            <a:spLocks noGrp="1"/>
          </p:cNvSpPr>
          <p:nvPr>
            <p:ph type="title"/>
          </p:nvPr>
        </p:nvSpPr>
        <p:spPr>
          <a:xfrm>
            <a:off x="5148064" y="764704"/>
            <a:ext cx="2636875" cy="1116419"/>
          </a:xfrm>
        </p:spPr>
        <p:txBody>
          <a:bodyPr/>
          <a:lstStyle/>
          <a:p>
            <a:pPr eaLnBrk="1" hangingPunct="1"/>
            <a:r>
              <a:rPr lang="en-US" altLang="zh-CN" sz="2000" b="1" dirty="0" smtClean="0">
                <a:solidFill>
                  <a:schemeClr val="accent1">
                    <a:lumMod val="75000"/>
                  </a:schemeClr>
                </a:solidFill>
                <a:latin typeface="华文新魏" pitchFamily="2" charset="-122"/>
                <a:ea typeface="华文新魏" pitchFamily="2" charset="-122"/>
              </a:rPr>
              <a:t>《</a:t>
            </a:r>
            <a:r>
              <a:rPr lang="zh-CN" altLang="en-US" sz="2000" b="1" dirty="0" smtClean="0">
                <a:solidFill>
                  <a:schemeClr val="accent1">
                    <a:lumMod val="75000"/>
                  </a:schemeClr>
                </a:solidFill>
                <a:latin typeface="华文新魏" pitchFamily="2" charset="-122"/>
                <a:ea typeface="华文新魏" pitchFamily="2" charset="-122"/>
              </a:rPr>
              <a:t>地方志工作条例</a:t>
            </a:r>
            <a:r>
              <a:rPr lang="en-US" altLang="zh-CN" sz="2000" b="1" dirty="0" smtClean="0">
                <a:solidFill>
                  <a:schemeClr val="accent1">
                    <a:lumMod val="75000"/>
                  </a:schemeClr>
                </a:solidFill>
                <a:latin typeface="华文新魏" pitchFamily="2" charset="-122"/>
                <a:ea typeface="华文新魏" pitchFamily="2" charset="-122"/>
              </a:rPr>
              <a:t>》</a:t>
            </a:r>
            <a:r>
              <a:rPr lang="zh-CN" altLang="en-US" sz="2000" b="1" dirty="0" smtClean="0">
                <a:solidFill>
                  <a:schemeClr val="accent1">
                    <a:lumMod val="75000"/>
                  </a:schemeClr>
                </a:solidFill>
                <a:latin typeface="华文新魏" pitchFamily="2" charset="-122"/>
                <a:ea typeface="华文新魏" pitchFamily="2" charset="-122"/>
              </a:rPr>
              <a:t>对于年鉴的定义</a:t>
            </a:r>
            <a:endParaRPr lang="zh-CN" altLang="en-US" sz="2000" b="1" dirty="0">
              <a:solidFill>
                <a:schemeClr val="accent1">
                  <a:lumMod val="75000"/>
                </a:schemeClr>
              </a:solidFill>
              <a:latin typeface="华文新魏" pitchFamily="2" charset="-122"/>
              <a:ea typeface="华文新魏" pitchFamily="2" charset="-122"/>
            </a:endParaRPr>
          </a:p>
        </p:txBody>
      </p:sp>
      <p:sp>
        <p:nvSpPr>
          <p:cNvPr id="3" name="内容占位符 2"/>
          <p:cNvSpPr>
            <a:spLocks noGrp="1"/>
          </p:cNvSpPr>
          <p:nvPr>
            <p:ph idx="1"/>
          </p:nvPr>
        </p:nvSpPr>
        <p:spPr>
          <a:xfrm>
            <a:off x="1643042" y="2571744"/>
            <a:ext cx="6273210" cy="2626242"/>
          </a:xfrm>
        </p:spPr>
        <p:txBody>
          <a:bodyPr/>
          <a:lstStyle/>
          <a:p>
            <a:pPr eaLnBrk="1" hangingPunct="1">
              <a:lnSpc>
                <a:spcPct val="150000"/>
              </a:lnSpc>
              <a:buNone/>
            </a:pPr>
            <a:r>
              <a:rPr lang="zh-CN" altLang="en-US" dirty="0" smtClean="0">
                <a:solidFill>
                  <a:schemeClr val="tx2">
                    <a:lumMod val="75000"/>
                  </a:schemeClr>
                </a:solidFill>
                <a:latin typeface="华文新魏" pitchFamily="2" charset="-122"/>
                <a:ea typeface="华文新魏" pitchFamily="2" charset="-122"/>
              </a:rPr>
              <a:t>   地方综合年鉴定义：指系统记述本行政区域自然、政治、经济、文化、社会等方面情况的</a:t>
            </a:r>
            <a:r>
              <a:rPr lang="zh-CN" altLang="en-US" dirty="0" smtClean="0">
                <a:solidFill>
                  <a:srgbClr val="C00000"/>
                </a:solidFill>
                <a:latin typeface="华文新魏" pitchFamily="2" charset="-122"/>
                <a:ea typeface="华文新魏" pitchFamily="2" charset="-122"/>
              </a:rPr>
              <a:t>年度资料性文献</a:t>
            </a:r>
            <a:r>
              <a:rPr lang="zh-CN" altLang="en-US" dirty="0" smtClean="0">
                <a:solidFill>
                  <a:schemeClr val="tx2">
                    <a:lumMod val="75000"/>
                  </a:schemeClr>
                </a:solidFill>
                <a:latin typeface="华文新魏" pitchFamily="2" charset="-122"/>
                <a:ea typeface="华文新魏" pitchFamily="2" charset="-122"/>
              </a:rPr>
              <a:t>。</a:t>
            </a:r>
            <a:r>
              <a:rPr lang="zh-CN" altLang="en-US" dirty="0" smtClean="0">
                <a:solidFill>
                  <a:schemeClr val="tx2">
                    <a:lumMod val="75000"/>
                    <a:lumOff val="25000"/>
                  </a:schemeClr>
                </a:solidFill>
                <a:latin typeface="华文新魏" pitchFamily="2" charset="-122"/>
                <a:ea typeface="华文新魏" pitchFamily="2" charset="-122"/>
              </a:rPr>
              <a:t/>
            </a:r>
            <a:br>
              <a:rPr lang="zh-CN" altLang="en-US" dirty="0" smtClean="0">
                <a:solidFill>
                  <a:schemeClr val="tx2">
                    <a:lumMod val="75000"/>
                    <a:lumOff val="25000"/>
                  </a:schemeClr>
                </a:solidFill>
                <a:latin typeface="华文新魏" pitchFamily="2" charset="-122"/>
                <a:ea typeface="华文新魏" pitchFamily="2" charset="-122"/>
              </a:rPr>
            </a:br>
            <a:endParaRPr lang="zh-CN" altLang="en-US" dirty="0">
              <a:solidFill>
                <a:schemeClr val="tx2">
                  <a:lumMod val="75000"/>
                  <a:lumOff val="25000"/>
                </a:schemeClr>
              </a:solidFill>
              <a:latin typeface="华文新魏" pitchFamily="2" charset="-122"/>
              <a:ea typeface="华文新魏" pitchFamily="2" charset="-122"/>
            </a:endParaRPr>
          </a:p>
        </p:txBody>
      </p:sp>
      <p:sp>
        <p:nvSpPr>
          <p:cNvPr id="7" name="矩形 6"/>
          <p:cNvSpPr/>
          <p:nvPr/>
        </p:nvSpPr>
        <p:spPr bwMode="auto">
          <a:xfrm>
            <a:off x="0" y="0"/>
            <a:ext cx="5580112" cy="765175"/>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nchor="ctr"/>
          <a:lstStyle/>
          <a:p>
            <a:pPr algn="l" eaLnBrk="0" hangingPunct="0">
              <a:defRPr/>
            </a:pPr>
            <a:r>
              <a:rPr kumimoji="1" lang="zh-CN" altLang="en-US" sz="3400" i="0" spc="50" dirty="0" smtClean="0">
                <a:ln w="11430"/>
                <a:solidFill>
                  <a:srgbClr val="0033CC"/>
                </a:solidFill>
                <a:latin typeface="微软雅黑" pitchFamily="34" charset="-122"/>
                <a:ea typeface="微软雅黑" pitchFamily="34" charset="-122"/>
                <a:cs typeface="Times New Roman" pitchFamily="18" charset="0"/>
              </a:rPr>
              <a:t>一、年鉴基本概念</a:t>
            </a:r>
            <a:endParaRPr kumimoji="1" lang="zh-CN" altLang="en-US" sz="3400" i="0" spc="50" dirty="0">
              <a:ln w="11430"/>
              <a:solidFill>
                <a:srgbClr val="0033CC"/>
              </a:solidFill>
              <a:latin typeface="微软雅黑" pitchFamily="34" charset="-122"/>
              <a:ea typeface="微软雅黑" pitchFamily="34" charset="-122"/>
              <a:cs typeface="Times New Roman" pitchFamily="18" charset="0"/>
            </a:endParaRPr>
          </a:p>
        </p:txBody>
      </p:sp>
      <p:pic>
        <p:nvPicPr>
          <p:cNvPr id="8" name="Picture 3" descr="E:\2010临时工作\QQ截图未命名.png"/>
          <p:cNvPicPr>
            <a:picLocks noChangeAspect="1" noChangeArrowheads="1"/>
          </p:cNvPicPr>
          <p:nvPr/>
        </p:nvPicPr>
        <p:blipFill>
          <a:blip r:embed="rId3" cstate="print"/>
          <a:srcRect/>
          <a:stretch>
            <a:fillRect/>
          </a:stretch>
        </p:blipFill>
        <p:spPr bwMode="auto">
          <a:xfrm>
            <a:off x="7884368" y="188640"/>
            <a:ext cx="1008112" cy="1018006"/>
          </a:xfrm>
          <a:prstGeom prst="ellipse">
            <a:avLst/>
          </a:prstGeom>
          <a:ln w="3175"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403648" y="980728"/>
            <a:ext cx="7283152" cy="5001419"/>
          </a:xfrm>
        </p:spPr>
        <p:txBody>
          <a:bodyPr/>
          <a:lstStyle/>
          <a:p>
            <a:pPr eaLnBrk="1" hangingPunct="1">
              <a:lnSpc>
                <a:spcPts val="1920"/>
              </a:lnSpc>
              <a:buNone/>
            </a:pPr>
            <a:r>
              <a:rPr lang="zh-CN" altLang="en-US" sz="2400" b="1" dirty="0" smtClean="0">
                <a:solidFill>
                  <a:srgbClr val="663300"/>
                </a:solidFill>
              </a:rPr>
              <a:t>例如：</a:t>
            </a:r>
            <a:r>
              <a:rPr lang="zh-CN" altLang="zh-CN" sz="2400" b="1" dirty="0" smtClean="0">
                <a:solidFill>
                  <a:srgbClr val="663300"/>
                </a:solidFill>
              </a:rPr>
              <a:t>会议类</a:t>
            </a:r>
            <a:r>
              <a:rPr lang="zh-CN" altLang="en-US" sz="2400" b="1" dirty="0" smtClean="0">
                <a:solidFill>
                  <a:srgbClr val="663300"/>
                </a:solidFill>
              </a:rPr>
              <a:t>条目的要素</a:t>
            </a:r>
            <a:endParaRPr lang="zh-CN" altLang="zh-CN" sz="2400" b="1" dirty="0" smtClean="0">
              <a:solidFill>
                <a:srgbClr val="663300"/>
              </a:solidFill>
            </a:endParaRPr>
          </a:p>
          <a:p>
            <a:pPr eaLnBrk="1" hangingPunct="1">
              <a:lnSpc>
                <a:spcPts val="1920"/>
              </a:lnSpc>
              <a:buNone/>
            </a:pPr>
            <a:r>
              <a:rPr lang="zh-CN" altLang="zh-CN" sz="1600" b="1" dirty="0" smtClean="0">
                <a:solidFill>
                  <a:srgbClr val="0070C0"/>
                </a:solidFill>
              </a:rPr>
              <a:t>1.工作会议</a:t>
            </a:r>
            <a:r>
              <a:rPr lang="zh-CN" altLang="en-US" sz="1600" b="1" dirty="0" smtClean="0">
                <a:solidFill>
                  <a:srgbClr val="0070C0"/>
                </a:solidFill>
              </a:rPr>
              <a:t>：</a:t>
            </a:r>
            <a:r>
              <a:rPr lang="zh-CN" altLang="zh-CN" sz="1600" b="1" dirty="0" smtClean="0">
                <a:solidFill>
                  <a:srgbClr val="0070C0"/>
                </a:solidFill>
              </a:rPr>
              <a:t>要点：会议过程(报告、经验介绍、表彰活动）、主报告名称、提出的问题、解决问题方法、近期工作任务、工作方针、会议规模。</a:t>
            </a:r>
          </a:p>
          <a:p>
            <a:pPr eaLnBrk="1" hangingPunct="1">
              <a:lnSpc>
                <a:spcPts val="1920"/>
              </a:lnSpc>
              <a:buNone/>
            </a:pPr>
            <a:r>
              <a:rPr lang="zh-CN" altLang="zh-CN" sz="1600" b="1" dirty="0" smtClean="0">
                <a:solidFill>
                  <a:srgbClr val="0070C0"/>
                </a:solidFill>
              </a:rPr>
              <a:t>2.报告会</a:t>
            </a:r>
            <a:r>
              <a:rPr lang="zh-CN" altLang="en-US" sz="1600" b="1" dirty="0" smtClean="0">
                <a:solidFill>
                  <a:srgbClr val="0070C0"/>
                </a:solidFill>
              </a:rPr>
              <a:t>：</a:t>
            </a:r>
            <a:r>
              <a:rPr lang="zh-CN" altLang="zh-CN" sz="1600" b="1" dirty="0" smtClean="0">
                <a:solidFill>
                  <a:srgbClr val="0070C0"/>
                </a:solidFill>
              </a:rPr>
              <a:t>（专题报告会属于教学范畴）</a:t>
            </a:r>
          </a:p>
          <a:p>
            <a:pPr eaLnBrk="1" hangingPunct="1">
              <a:lnSpc>
                <a:spcPts val="1920"/>
              </a:lnSpc>
            </a:pPr>
            <a:r>
              <a:rPr lang="zh-CN" altLang="zh-CN" sz="1600" b="1" dirty="0" smtClean="0">
                <a:solidFill>
                  <a:srgbClr val="0070C0"/>
                </a:solidFill>
              </a:rPr>
              <a:t>要点：报告名称、主要观点、警句、工作目标（任务）、参加学习范围和规模。</a:t>
            </a:r>
          </a:p>
          <a:p>
            <a:pPr eaLnBrk="1" hangingPunct="1">
              <a:lnSpc>
                <a:spcPts val="1920"/>
              </a:lnSpc>
              <a:buNone/>
            </a:pPr>
            <a:r>
              <a:rPr lang="zh-CN" altLang="zh-CN" sz="1600" b="1" dirty="0" smtClean="0">
                <a:solidFill>
                  <a:srgbClr val="0070C0"/>
                </a:solidFill>
              </a:rPr>
              <a:t>3.研讨会（强调提出问题、解决问题和对问题认识）</a:t>
            </a:r>
          </a:p>
          <a:p>
            <a:pPr eaLnBrk="1" hangingPunct="1">
              <a:lnSpc>
                <a:spcPts val="1920"/>
              </a:lnSpc>
            </a:pPr>
            <a:r>
              <a:rPr lang="zh-CN" altLang="zh-CN" sz="1600" b="1" dirty="0" smtClean="0">
                <a:solidFill>
                  <a:srgbClr val="0070C0"/>
                </a:solidFill>
              </a:rPr>
              <a:t>要点：会议主题、会议经过、研讨内容、会议观点、会议共识、参加人员规模、论文情况。</a:t>
            </a:r>
          </a:p>
          <a:p>
            <a:pPr eaLnBrk="1" hangingPunct="1">
              <a:lnSpc>
                <a:spcPts val="1920"/>
              </a:lnSpc>
              <a:buNone/>
            </a:pPr>
            <a:r>
              <a:rPr lang="zh-CN" altLang="zh-CN" sz="1600" b="1" dirty="0" smtClean="0">
                <a:solidFill>
                  <a:srgbClr val="0070C0"/>
                </a:solidFill>
              </a:rPr>
              <a:t>4.总结、表彰会议</a:t>
            </a:r>
          </a:p>
          <a:p>
            <a:pPr eaLnBrk="1" hangingPunct="1">
              <a:lnSpc>
                <a:spcPts val="1920"/>
              </a:lnSpc>
            </a:pPr>
            <a:r>
              <a:rPr lang="zh-CN" altLang="zh-CN" sz="1600" b="1" dirty="0" smtClean="0">
                <a:solidFill>
                  <a:srgbClr val="0070C0"/>
                </a:solidFill>
              </a:rPr>
              <a:t>a.单位、事业</a:t>
            </a:r>
          </a:p>
          <a:p>
            <a:pPr eaLnBrk="1" hangingPunct="1">
              <a:lnSpc>
                <a:spcPts val="1920"/>
              </a:lnSpc>
            </a:pPr>
            <a:r>
              <a:rPr lang="zh-CN" altLang="zh-CN" sz="1600" b="1" dirty="0" smtClean="0">
                <a:solidFill>
                  <a:srgbClr val="0070C0"/>
                </a:solidFill>
              </a:rPr>
              <a:t>要点：表彰对象、先进条件、交流经验、会议规模、背景资料（事业沿革、规模）。</a:t>
            </a:r>
          </a:p>
          <a:p>
            <a:pPr eaLnBrk="1" hangingPunct="1">
              <a:lnSpc>
                <a:spcPts val="1920"/>
              </a:lnSpc>
            </a:pPr>
            <a:r>
              <a:rPr lang="zh-CN" altLang="zh-CN" sz="1600" b="1" dirty="0" smtClean="0">
                <a:solidFill>
                  <a:srgbClr val="0070C0"/>
                </a:solidFill>
              </a:rPr>
              <a:t>B.个人</a:t>
            </a:r>
          </a:p>
          <a:p>
            <a:pPr eaLnBrk="1" hangingPunct="1">
              <a:lnSpc>
                <a:spcPts val="1920"/>
              </a:lnSpc>
            </a:pPr>
            <a:r>
              <a:rPr lang="zh-CN" altLang="zh-CN" sz="1600" b="1" dirty="0" smtClean="0">
                <a:solidFill>
                  <a:srgbClr val="0070C0"/>
                </a:solidFill>
              </a:rPr>
              <a:t>要点：表彰对象、事由、交流经验、会议规模、背景资料（事迹）。</a:t>
            </a:r>
          </a:p>
          <a:p>
            <a:pPr eaLnBrk="1" hangingPunct="1">
              <a:lnSpc>
                <a:spcPts val="1920"/>
              </a:lnSpc>
              <a:buNone/>
            </a:pPr>
            <a:r>
              <a:rPr lang="zh-CN" altLang="zh-CN" sz="1600" b="1" dirty="0" smtClean="0">
                <a:solidFill>
                  <a:srgbClr val="0070C0"/>
                </a:solidFill>
              </a:rPr>
              <a:t>5.座谈会、征求意见</a:t>
            </a:r>
          </a:p>
          <a:p>
            <a:pPr eaLnBrk="1" hangingPunct="1">
              <a:lnSpc>
                <a:spcPts val="1920"/>
              </a:lnSpc>
            </a:pPr>
            <a:r>
              <a:rPr lang="zh-CN" altLang="zh-CN" sz="1600" b="1" dirty="0" smtClean="0">
                <a:solidFill>
                  <a:srgbClr val="0070C0"/>
                </a:solidFill>
              </a:rPr>
              <a:t>要点：活动形式、主要内容、意见（问题应该有归类）、参加范围、人数。</a:t>
            </a:r>
          </a:p>
          <a:p>
            <a:pPr eaLnBrk="1" hangingPunct="1">
              <a:lnSpc>
                <a:spcPts val="1920"/>
              </a:lnSpc>
              <a:buNone/>
            </a:pPr>
            <a:r>
              <a:rPr lang="zh-CN" altLang="zh-CN" sz="1600" b="1" dirty="0" smtClean="0">
                <a:solidFill>
                  <a:srgbClr val="0070C0"/>
                </a:solidFill>
              </a:rPr>
              <a:t>6.论坛</a:t>
            </a:r>
          </a:p>
          <a:p>
            <a:pPr eaLnBrk="1" hangingPunct="1">
              <a:lnSpc>
                <a:spcPts val="1920"/>
              </a:lnSpc>
            </a:pPr>
            <a:r>
              <a:rPr lang="zh-CN" altLang="zh-CN" sz="1600" b="1" dirty="0" smtClean="0">
                <a:solidFill>
                  <a:srgbClr val="0070C0"/>
                </a:solidFill>
              </a:rPr>
              <a:t>要点：主题、形式、发言情况、主要观点、交流论文、论坛规模。</a:t>
            </a:r>
            <a:endParaRPr lang="zh-CN" altLang="en-US" sz="1600" b="1" dirty="0">
              <a:solidFill>
                <a:srgbClr val="0070C0"/>
              </a:solidFill>
            </a:endParaRPr>
          </a:p>
        </p:txBody>
      </p:sp>
      <p:sp>
        <p:nvSpPr>
          <p:cNvPr id="7" name="矩形 6"/>
          <p:cNvSpPr/>
          <p:nvPr/>
        </p:nvSpPr>
        <p:spPr bwMode="auto">
          <a:xfrm>
            <a:off x="0" y="2420888"/>
            <a:ext cx="914400" cy="2062103"/>
          </a:xfrm>
          <a:prstGeom prst="rect">
            <a:avLst/>
          </a:prstGeom>
          <a:solidFill>
            <a:schemeClr val="accent4">
              <a:lumMod val="60000"/>
              <a:lumOff val="40000"/>
            </a:schemeClr>
          </a:solidFill>
          <a:ln w="9525" algn="ctr">
            <a:noFill/>
            <a:round/>
            <a:headEnd/>
            <a:tailEnd/>
          </a:ln>
          <a:effectLst/>
        </p:spPr>
        <p:txBody>
          <a:bodyPr wrap="square" rtlCol="0" anchor="ctr">
            <a:spAutoFit/>
          </a:bodyPr>
          <a:lstStyle/>
          <a:p>
            <a:pPr algn="ctr"/>
            <a:r>
              <a:rPr lang="zh-CN" altLang="en-US" sz="3200" i="0" dirty="0" smtClean="0">
                <a:solidFill>
                  <a:schemeClr val="bg1"/>
                </a:solidFill>
                <a:latin typeface="黑体" pitchFamily="2" charset="-122"/>
                <a:ea typeface="黑体" pitchFamily="2" charset="-122"/>
              </a:rPr>
              <a:t>要素齐全</a:t>
            </a:r>
          </a:p>
        </p:txBody>
      </p:sp>
      <p:pic>
        <p:nvPicPr>
          <p:cNvPr id="8" name="Picture 2" descr="C:\Documents and Settings\Administrator\桌面\QQ截图20131224153434.png"/>
          <p:cNvPicPr>
            <a:picLocks noChangeAspect="1" noChangeArrowheads="1"/>
          </p:cNvPicPr>
          <p:nvPr/>
        </p:nvPicPr>
        <p:blipFill>
          <a:blip r:embed="rId2" cstate="print"/>
          <a:srcRect/>
          <a:stretch>
            <a:fillRect/>
          </a:stretch>
        </p:blipFill>
        <p:spPr bwMode="auto">
          <a:xfrm>
            <a:off x="7884368" y="188640"/>
            <a:ext cx="1008112" cy="990872"/>
          </a:xfrm>
          <a:prstGeom prst="ellipse">
            <a:avLst/>
          </a:prstGeom>
          <a:noFill/>
        </p:spPr>
      </p:pic>
      <p:sp>
        <p:nvSpPr>
          <p:cNvPr id="9" name="Text Box 18"/>
          <p:cNvSpPr txBox="1">
            <a:spLocks noChangeArrowheads="1"/>
          </p:cNvSpPr>
          <p:nvPr/>
        </p:nvSpPr>
        <p:spPr bwMode="auto">
          <a:xfrm>
            <a:off x="0" y="116632"/>
            <a:ext cx="7273106" cy="584775"/>
          </a:xfrm>
          <a:prstGeom prst="rect">
            <a:avLst/>
          </a:prstGeom>
          <a:noFill/>
          <a:ln w="9525" algn="ctr">
            <a:noFill/>
            <a:miter lim="800000"/>
            <a:headEnd/>
            <a:tailEnd/>
          </a:ln>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defRPr/>
            </a:pPr>
            <a:r>
              <a:rPr lang="zh-CN" altLang="en-US" sz="3200" i="0" dirty="0" smtClean="0">
                <a:ln w="11430"/>
                <a:solidFill>
                  <a:srgbClr val="0033CC"/>
                </a:solidFill>
                <a:effectLst>
                  <a:outerShdw blurRad="50800" dist="38100" dir="2700000" algn="tl" rotWithShape="0">
                    <a:prstClr val="black">
                      <a:alpha val="40000"/>
                    </a:prstClr>
                  </a:outerShdw>
                </a:effectLst>
                <a:latin typeface="微软雅黑" pitchFamily="34" charset="-122"/>
                <a:ea typeface="微软雅黑" pitchFamily="34" charset="-122"/>
              </a:rPr>
              <a:t>  三、大事记的记述方法 </a:t>
            </a:r>
            <a:endParaRPr lang="zh-CN" altLang="en-US" sz="3200" i="0" dirty="0">
              <a:ln w="11430"/>
              <a:solidFill>
                <a:srgbClr val="0033CC"/>
              </a:solidFill>
              <a:effectLst>
                <a:outerShdw blurRad="50800" dist="38100" dir="2700000" algn="tl" rotWithShape="0">
                  <a:prstClr val="black">
                    <a:alpha val="40000"/>
                  </a:prstClr>
                </a:outerShdw>
              </a:effectLst>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187624" y="2276872"/>
            <a:ext cx="7031865" cy="2529923"/>
          </a:xfrm>
          <a:prstGeom prst="rect">
            <a:avLst/>
          </a:prstGeom>
        </p:spPr>
        <p:txBody>
          <a:bodyPr wrap="square">
            <a:spAutoFit/>
          </a:bodyPr>
          <a:lstStyle/>
          <a:p>
            <a:pPr eaLnBrk="1" hangingPunct="1">
              <a:lnSpc>
                <a:spcPct val="120000"/>
              </a:lnSpc>
            </a:pPr>
            <a:r>
              <a:rPr lang="zh-CN" altLang="en-US" sz="3600" i="0" u="none" dirty="0" smtClean="0">
                <a:solidFill>
                  <a:srgbClr val="7030A0"/>
                </a:solidFill>
                <a:latin typeface="隶书" pitchFamily="49" charset="-122"/>
                <a:ea typeface="隶书" pitchFamily="49" charset="-122"/>
              </a:rPr>
              <a:t>评选类条目</a:t>
            </a:r>
            <a:endParaRPr lang="en-US" altLang="zh-CN" sz="3600" i="0" u="none" dirty="0" smtClean="0">
              <a:solidFill>
                <a:srgbClr val="7030A0"/>
              </a:solidFill>
              <a:latin typeface="隶书" pitchFamily="49" charset="-122"/>
              <a:ea typeface="隶书" pitchFamily="49" charset="-122"/>
            </a:endParaRPr>
          </a:p>
          <a:p>
            <a:pPr eaLnBrk="1" hangingPunct="1">
              <a:lnSpc>
                <a:spcPct val="120000"/>
              </a:lnSpc>
            </a:pPr>
            <a:r>
              <a:rPr lang="zh-CN" altLang="en-US" sz="2400" i="0" u="none" dirty="0" smtClean="0">
                <a:solidFill>
                  <a:srgbClr val="6B1301"/>
                </a:solidFill>
                <a:latin typeface="华文新魏" pitchFamily="2" charset="-122"/>
                <a:ea typeface="华文新魏" pitchFamily="2" charset="-122"/>
              </a:rPr>
              <a:t>组织评选</a:t>
            </a:r>
          </a:p>
          <a:p>
            <a:pPr eaLnBrk="1" hangingPunct="1">
              <a:lnSpc>
                <a:spcPct val="120000"/>
              </a:lnSpc>
              <a:buFont typeface="Wingdings" pitchFamily="2" charset="2"/>
              <a:buNone/>
            </a:pPr>
            <a:r>
              <a:rPr lang="zh-CN" altLang="en-US" sz="2400" i="0" u="none" dirty="0" smtClean="0">
                <a:solidFill>
                  <a:srgbClr val="003E6C"/>
                </a:solidFill>
                <a:latin typeface="华文新魏" pitchFamily="2" charset="-122"/>
                <a:ea typeface="华文新魏" pitchFamily="2" charset="-122"/>
              </a:rPr>
              <a:t>       要点：评选组织、评选范围、评选方法、评选内容、评选条件与要求、评选规模（占应评选的比例）、评选结果、背景资料</a:t>
            </a:r>
            <a:r>
              <a:rPr lang="zh-CN" altLang="en-US" sz="2400" u="none" dirty="0" smtClean="0">
                <a:solidFill>
                  <a:srgbClr val="003E6C"/>
                </a:solidFill>
                <a:latin typeface="华文新魏" pitchFamily="2" charset="-122"/>
                <a:ea typeface="华文新魏" pitchFamily="2" charset="-122"/>
              </a:rPr>
              <a:t>。</a:t>
            </a:r>
          </a:p>
        </p:txBody>
      </p:sp>
      <p:sp>
        <p:nvSpPr>
          <p:cNvPr id="6" name="笑脸 5"/>
          <p:cNvSpPr/>
          <p:nvPr/>
        </p:nvSpPr>
        <p:spPr bwMode="auto">
          <a:xfrm>
            <a:off x="683568" y="2492896"/>
            <a:ext cx="412123" cy="360608"/>
          </a:xfrm>
          <a:prstGeom prst="smileyFace">
            <a:avLst/>
          </a:prstGeom>
          <a:solidFill>
            <a:schemeClr val="tx1">
              <a:lumMod val="40000"/>
              <a:lumOff val="60000"/>
            </a:schemeClr>
          </a:solidFill>
          <a:ln w="57150">
            <a:solidFill>
              <a:srgbClr val="C00000"/>
            </a:solidFill>
            <a:round/>
            <a:headEnd/>
            <a:tailEnd/>
          </a:ln>
          <a:effectLst>
            <a:softEdge rad="63500"/>
          </a:effectLst>
          <a:scene3d>
            <a:camera prst="orthographicFront"/>
            <a:lightRig rig="threePt" dir="t"/>
          </a:scene3d>
          <a:sp3d>
            <a:bevelT prst="convex"/>
          </a:sp3d>
        </p:spPr>
        <p:txBody>
          <a:bodyPr rtlCol="0" anchor="ctr"/>
          <a:lstStyle/>
          <a:p>
            <a:pPr algn="ctr" eaLnBrk="0" hangingPunct="0"/>
            <a:endParaRPr lang="zh-CN" altLang="en-US" sz="3600" b="1" dirty="0" smtClean="0">
              <a:solidFill>
                <a:schemeClr val="bg1"/>
              </a:solidFill>
              <a:latin typeface="华文彩云" pitchFamily="2" charset="-122"/>
              <a:ea typeface="华文彩云" pitchFamily="2" charset="-122"/>
            </a:endParaRPr>
          </a:p>
        </p:txBody>
      </p:sp>
      <p:sp>
        <p:nvSpPr>
          <p:cNvPr id="10" name="圆角矩形标注 9"/>
          <p:cNvSpPr/>
          <p:nvPr/>
        </p:nvSpPr>
        <p:spPr bwMode="auto">
          <a:xfrm>
            <a:off x="3059832" y="1484784"/>
            <a:ext cx="3528392" cy="504056"/>
          </a:xfrm>
          <a:prstGeom prst="wedgeRoundRectCallout">
            <a:avLst/>
          </a:prstGeom>
          <a:solidFill>
            <a:schemeClr val="bg2">
              <a:lumMod val="90000"/>
            </a:schemeClr>
          </a:solidFill>
          <a:ln w="19050">
            <a:solidFill>
              <a:schemeClr val="accent4">
                <a:lumMod val="50000"/>
              </a:schemeClr>
            </a:solidFill>
            <a:round/>
            <a:headEnd/>
            <a:tailEnd/>
          </a:ln>
          <a:effectLst>
            <a:softEdge rad="63500"/>
          </a:effectLst>
          <a:scene3d>
            <a:camera prst="orthographicFront"/>
            <a:lightRig rig="threePt" dir="t"/>
          </a:scene3d>
          <a:sp3d>
            <a:bevelT prst="convex"/>
          </a:sp3d>
        </p:spPr>
        <p:txBody>
          <a:bodyPr rtlCol="0" anchor="ctr"/>
          <a:lstStyle/>
          <a:p>
            <a:pPr algn="ctr" eaLnBrk="0" hangingPunct="0"/>
            <a:endParaRPr lang="zh-CN" altLang="en-US" sz="3600" b="1" dirty="0" smtClean="0">
              <a:solidFill>
                <a:schemeClr val="bg1"/>
              </a:solidFill>
              <a:latin typeface="华文彩云" pitchFamily="2" charset="-122"/>
              <a:ea typeface="华文彩云" pitchFamily="2" charset="-122"/>
            </a:endParaRPr>
          </a:p>
        </p:txBody>
      </p:sp>
      <p:sp>
        <p:nvSpPr>
          <p:cNvPr id="11" name="内容占位符 2"/>
          <p:cNvSpPr txBox="1">
            <a:spLocks/>
          </p:cNvSpPr>
          <p:nvPr/>
        </p:nvSpPr>
        <p:spPr>
          <a:xfrm>
            <a:off x="2915816" y="1340768"/>
            <a:ext cx="4060421" cy="638842"/>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
                <a:schemeClr val="tx1"/>
              </a:buClr>
              <a:buSzTx/>
              <a:buFont typeface="Wingdings" pitchFamily="2" charset="2"/>
              <a:buNone/>
              <a:tabLst/>
              <a:defRPr/>
            </a:pPr>
            <a:r>
              <a:rPr kumimoji="0" lang="zh-CN" altLang="en-US" sz="4000" b="1" i="0" u="none" strike="noStrike" kern="0" cap="none" spc="0" normalizeH="0" baseline="0" noProof="0" dirty="0" smtClean="0">
                <a:ln>
                  <a:noFill/>
                </a:ln>
                <a:solidFill>
                  <a:srgbClr val="000099"/>
                </a:solidFill>
                <a:effectLst/>
                <a:uLnTx/>
                <a:uFillTx/>
                <a:latin typeface="华文隶书" pitchFamily="2" charset="-122"/>
                <a:ea typeface="华文隶书" pitchFamily="2" charset="-122"/>
                <a:cs typeface="+mn-cs"/>
              </a:rPr>
              <a:t>   </a:t>
            </a:r>
            <a:r>
              <a:rPr kumimoji="0" lang="zh-CN" altLang="en-US" sz="2800" b="1" i="0" u="none" strike="noStrike" kern="0" cap="none" spc="0" normalizeH="0" baseline="0" noProof="0" dirty="0" smtClean="0">
                <a:ln>
                  <a:noFill/>
                </a:ln>
                <a:solidFill>
                  <a:srgbClr val="000099"/>
                </a:solidFill>
                <a:effectLst/>
                <a:uLnTx/>
                <a:uFillTx/>
                <a:latin typeface="华文隶书" pitchFamily="2" charset="-122"/>
                <a:ea typeface="华文隶书" pitchFamily="2" charset="-122"/>
                <a:cs typeface="+mn-cs"/>
              </a:rPr>
              <a:t>常见条目类型举例</a:t>
            </a:r>
            <a:endParaRPr kumimoji="0" lang="zh-CN" altLang="en-US" sz="2800" b="1" i="0" u="none" strike="noStrike" kern="0" cap="none" spc="0" normalizeH="0" baseline="0" noProof="0" dirty="0">
              <a:ln>
                <a:noFill/>
              </a:ln>
              <a:solidFill>
                <a:srgbClr val="000099"/>
              </a:solidFill>
              <a:effectLst/>
              <a:uLnTx/>
              <a:uFillTx/>
              <a:latin typeface="华文隶书" pitchFamily="2" charset="-122"/>
              <a:ea typeface="华文隶书" pitchFamily="2" charset="-122"/>
              <a:cs typeface="+mn-cs"/>
            </a:endParaRPr>
          </a:p>
        </p:txBody>
      </p:sp>
      <p:pic>
        <p:nvPicPr>
          <p:cNvPr id="12" name="Picture 2" descr="C:\Documents and Settings\Administrator\桌面\QQ截图20131224153434.png"/>
          <p:cNvPicPr>
            <a:picLocks noChangeAspect="1" noChangeArrowheads="1"/>
          </p:cNvPicPr>
          <p:nvPr/>
        </p:nvPicPr>
        <p:blipFill>
          <a:blip r:embed="rId2" cstate="print"/>
          <a:srcRect/>
          <a:stretch>
            <a:fillRect/>
          </a:stretch>
        </p:blipFill>
        <p:spPr bwMode="auto">
          <a:xfrm>
            <a:off x="7884368" y="188640"/>
            <a:ext cx="1008112" cy="990872"/>
          </a:xfrm>
          <a:prstGeom prst="ellipse">
            <a:avLst/>
          </a:prstGeom>
          <a:noFill/>
        </p:spPr>
      </p:pic>
      <p:sp>
        <p:nvSpPr>
          <p:cNvPr id="8" name="Text Box 18"/>
          <p:cNvSpPr txBox="1">
            <a:spLocks noChangeArrowheads="1"/>
          </p:cNvSpPr>
          <p:nvPr/>
        </p:nvSpPr>
        <p:spPr bwMode="auto">
          <a:xfrm>
            <a:off x="0" y="116632"/>
            <a:ext cx="7273106" cy="584775"/>
          </a:xfrm>
          <a:prstGeom prst="rect">
            <a:avLst/>
          </a:prstGeom>
          <a:noFill/>
          <a:ln w="9525" algn="ctr">
            <a:noFill/>
            <a:miter lim="800000"/>
            <a:headEnd/>
            <a:tailEnd/>
          </a:ln>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defRPr/>
            </a:pPr>
            <a:r>
              <a:rPr lang="zh-CN" altLang="en-US" sz="3200" i="0" dirty="0" smtClean="0">
                <a:ln w="11430"/>
                <a:solidFill>
                  <a:srgbClr val="0033CC"/>
                </a:solidFill>
                <a:effectLst>
                  <a:outerShdw blurRad="50800" dist="38100" dir="2700000" algn="tl" rotWithShape="0">
                    <a:prstClr val="black">
                      <a:alpha val="40000"/>
                    </a:prstClr>
                  </a:outerShdw>
                </a:effectLst>
                <a:latin typeface="微软雅黑" pitchFamily="34" charset="-122"/>
                <a:ea typeface="微软雅黑" pitchFamily="34" charset="-122"/>
              </a:rPr>
              <a:t>  三、大事记的记述方法 </a:t>
            </a:r>
            <a:endParaRPr lang="zh-CN" altLang="en-US" sz="3200" i="0" dirty="0">
              <a:ln w="11430"/>
              <a:solidFill>
                <a:srgbClr val="0033CC"/>
              </a:solidFill>
              <a:effectLst>
                <a:outerShdw blurRad="50800" dist="38100" dir="2700000" algn="tl" rotWithShape="0">
                  <a:prstClr val="black">
                    <a:alpha val="40000"/>
                  </a:prstClr>
                </a:outerShdw>
              </a:effectLst>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内容占位符 2"/>
          <p:cNvSpPr>
            <a:spLocks noGrp="1"/>
          </p:cNvSpPr>
          <p:nvPr>
            <p:ph idx="4294967295"/>
          </p:nvPr>
        </p:nvSpPr>
        <p:spPr bwMode="auto">
          <a:xfrm>
            <a:off x="539552" y="1124744"/>
            <a:ext cx="8147248" cy="5286375"/>
          </a:xfrm>
          <a:prstGeom prst="rect">
            <a:avLst/>
          </a:prstGeom>
          <a:noFill/>
          <a:ln>
            <a:miter lim="800000"/>
            <a:headEnd/>
            <a:tailEnd/>
          </a:ln>
        </p:spPr>
        <p:txBody>
          <a:bodyPr/>
          <a:lstStyle/>
          <a:p>
            <a:pPr eaLnBrk="1" latinLnBrk="1"/>
            <a:r>
              <a:rPr lang="zh-CN" altLang="en-US" sz="2700" b="1" dirty="0" smtClean="0">
                <a:solidFill>
                  <a:srgbClr val="003E6C"/>
                </a:solidFill>
                <a:latin typeface="华文楷体" pitchFamily="2" charset="-122"/>
                <a:ea typeface="华文楷体" pitchFamily="2" charset="-122"/>
              </a:rPr>
              <a:t>示例：</a:t>
            </a:r>
            <a:r>
              <a:rPr lang="en-US" altLang="zh-CN" sz="2700" b="1" dirty="0" smtClean="0">
                <a:solidFill>
                  <a:srgbClr val="003E6C"/>
                </a:solidFill>
                <a:latin typeface="华文楷体" pitchFamily="2" charset="-122"/>
                <a:ea typeface="华文楷体" pitchFamily="2" charset="-122"/>
              </a:rPr>
              <a:t>【</a:t>
            </a:r>
            <a:r>
              <a:rPr lang="zh-CN" altLang="en-US" sz="2700" b="1" dirty="0" smtClean="0">
                <a:solidFill>
                  <a:srgbClr val="003E6C"/>
                </a:solidFill>
                <a:latin typeface="华文楷体" pitchFamily="2" charset="-122"/>
                <a:ea typeface="华文楷体" pitchFamily="2" charset="-122"/>
              </a:rPr>
              <a:t>评选优秀主讲教师</a:t>
            </a:r>
            <a:r>
              <a:rPr lang="en-US" altLang="zh-CN" sz="2700" b="1" dirty="0" smtClean="0">
                <a:solidFill>
                  <a:srgbClr val="003E6C"/>
                </a:solidFill>
                <a:latin typeface="华文楷体" pitchFamily="2" charset="-122"/>
                <a:ea typeface="华文楷体" pitchFamily="2" charset="-122"/>
              </a:rPr>
              <a:t>】3</a:t>
            </a:r>
            <a:r>
              <a:rPr lang="zh-CN" altLang="en-US" sz="2700" b="1" dirty="0" smtClean="0">
                <a:solidFill>
                  <a:srgbClr val="003E6C"/>
                </a:solidFill>
                <a:latin typeface="华文楷体" pitchFamily="2" charset="-122"/>
                <a:ea typeface="华文楷体" pitchFamily="2" charset="-122"/>
              </a:rPr>
              <a:t>月</a:t>
            </a:r>
            <a:r>
              <a:rPr lang="en-US" altLang="zh-CN" sz="2700" b="1" dirty="0" smtClean="0">
                <a:solidFill>
                  <a:srgbClr val="003E6C"/>
                </a:solidFill>
                <a:latin typeface="华文楷体" pitchFamily="2" charset="-122"/>
                <a:ea typeface="华文楷体" pitchFamily="2" charset="-122"/>
              </a:rPr>
              <a:t>2</a:t>
            </a:r>
            <a:r>
              <a:rPr lang="zh-CN" altLang="en-US" sz="2700" b="1" dirty="0" smtClean="0">
                <a:solidFill>
                  <a:srgbClr val="003E6C"/>
                </a:solidFill>
                <a:latin typeface="华文楷体" pitchFamily="2" charset="-122"/>
                <a:ea typeface="华文楷体" pitchFamily="2" charset="-122"/>
              </a:rPr>
              <a:t>日，</a:t>
            </a:r>
            <a:r>
              <a:rPr lang="en-US" altLang="zh-CN" sz="2700" b="1" dirty="0" err="1" smtClean="0">
                <a:solidFill>
                  <a:srgbClr val="003E6C"/>
                </a:solidFill>
                <a:latin typeface="华文楷体" pitchFamily="2" charset="-122"/>
                <a:ea typeface="华文楷体" pitchFamily="2" charset="-122"/>
              </a:rPr>
              <a:t>xxxx</a:t>
            </a:r>
            <a:r>
              <a:rPr lang="zh-CN" altLang="en-US" sz="2700" b="1" dirty="0" smtClean="0">
                <a:solidFill>
                  <a:srgbClr val="003E6C"/>
                </a:solidFill>
                <a:latin typeface="华文楷体" pitchFamily="2" charset="-122"/>
                <a:ea typeface="华文楷体" pitchFamily="2" charset="-122"/>
              </a:rPr>
              <a:t>大学评选优秀主讲教师。</a:t>
            </a:r>
            <a:r>
              <a:rPr lang="zh-CN" altLang="en-US" sz="2700" b="1" dirty="0" smtClean="0">
                <a:solidFill>
                  <a:srgbClr val="CC3300"/>
                </a:solidFill>
                <a:latin typeface="华文楷体" pitchFamily="2" charset="-122"/>
                <a:ea typeface="华文楷体" pitchFamily="2" charset="-122"/>
              </a:rPr>
              <a:t>该评选采用专家小组随机听课与学生评价相结合方式（采取方式）</a:t>
            </a:r>
            <a:r>
              <a:rPr lang="zh-CN" altLang="en-US" sz="2700" b="1" dirty="0" smtClean="0">
                <a:solidFill>
                  <a:srgbClr val="003E6C"/>
                </a:solidFill>
                <a:latin typeface="华文楷体" pitchFamily="2" charset="-122"/>
                <a:ea typeface="华文楷体" pitchFamily="2" charset="-122"/>
              </a:rPr>
              <a:t>，</a:t>
            </a:r>
            <a:r>
              <a:rPr lang="zh-CN" altLang="en-US" sz="2700" b="1" dirty="0" smtClean="0">
                <a:solidFill>
                  <a:srgbClr val="046817"/>
                </a:solidFill>
                <a:latin typeface="华文楷体" pitchFamily="2" charset="-122"/>
                <a:ea typeface="华文楷体" pitchFamily="2" charset="-122"/>
              </a:rPr>
              <a:t>设立课堂教学讲授质量、教学态度、教学内容、教学方式方法、课堂效果和教学特色项目（评选的条件和内容）。</a:t>
            </a:r>
            <a:r>
              <a:rPr lang="zh-CN" altLang="en-US" sz="2700" b="1" dirty="0" smtClean="0">
                <a:solidFill>
                  <a:srgbClr val="003E6C"/>
                </a:solidFill>
                <a:latin typeface="华文楷体" pitchFamily="2" charset="-122"/>
                <a:ea typeface="华文楷体" pitchFamily="2" charset="-122"/>
              </a:rPr>
              <a:t>经过评议、提名，由专家大组观摩录像、评议、投票表决等程序，并要求学生评价连续</a:t>
            </a:r>
            <a:r>
              <a:rPr lang="en-US" altLang="zh-CN" sz="2700" b="1" dirty="0" smtClean="0">
                <a:solidFill>
                  <a:srgbClr val="003E6C"/>
                </a:solidFill>
                <a:latin typeface="华文楷体" pitchFamily="2" charset="-122"/>
                <a:ea typeface="华文楷体" pitchFamily="2" charset="-122"/>
              </a:rPr>
              <a:t>3</a:t>
            </a:r>
            <a:r>
              <a:rPr lang="zh-CN" altLang="en-US" sz="2700" b="1" dirty="0" smtClean="0">
                <a:solidFill>
                  <a:srgbClr val="003E6C"/>
                </a:solidFill>
                <a:latin typeface="华文楷体" pitchFamily="2" charset="-122"/>
                <a:ea typeface="华文楷体" pitchFamily="2" charset="-122"/>
              </a:rPr>
              <a:t>次不低于</a:t>
            </a:r>
            <a:r>
              <a:rPr lang="en-US" altLang="zh-CN" sz="2700" b="1" dirty="0" smtClean="0">
                <a:solidFill>
                  <a:srgbClr val="003E6C"/>
                </a:solidFill>
                <a:latin typeface="华文楷体" pitchFamily="2" charset="-122"/>
                <a:ea typeface="华文楷体" pitchFamily="2" charset="-122"/>
              </a:rPr>
              <a:t>80</a:t>
            </a:r>
            <a:r>
              <a:rPr lang="zh-CN" altLang="en-US" sz="2700" b="1" dirty="0" smtClean="0">
                <a:solidFill>
                  <a:srgbClr val="003E6C"/>
                </a:solidFill>
                <a:latin typeface="华文楷体" pitchFamily="2" charset="-122"/>
                <a:ea typeface="华文楷体" pitchFamily="2" charset="-122"/>
              </a:rPr>
              <a:t>分（评选程序）。</a:t>
            </a:r>
            <a:r>
              <a:rPr lang="zh-CN" altLang="en-US" sz="2700" b="1" dirty="0" smtClean="0">
                <a:solidFill>
                  <a:srgbClr val="FF0066"/>
                </a:solidFill>
                <a:latin typeface="华文楷体" pitchFamily="2" charset="-122"/>
                <a:ea typeface="华文楷体" pitchFamily="2" charset="-122"/>
              </a:rPr>
              <a:t>该校教师</a:t>
            </a:r>
            <a:r>
              <a:rPr lang="en-US" altLang="zh-CN" sz="2700" b="1" dirty="0" smtClean="0">
                <a:solidFill>
                  <a:srgbClr val="FF0066"/>
                </a:solidFill>
                <a:latin typeface="华文楷体" pitchFamily="2" charset="-122"/>
                <a:ea typeface="华文楷体" pitchFamily="2" charset="-122"/>
              </a:rPr>
              <a:t>45</a:t>
            </a:r>
            <a:r>
              <a:rPr lang="zh-CN" altLang="en-US" sz="2700" b="1" dirty="0" smtClean="0">
                <a:solidFill>
                  <a:srgbClr val="FF0066"/>
                </a:solidFill>
                <a:latin typeface="华文楷体" pitchFamily="2" charset="-122"/>
                <a:ea typeface="华文楷体" pitchFamily="2" charset="-122"/>
              </a:rPr>
              <a:t>人报名参加评选，其中，</a:t>
            </a:r>
            <a:r>
              <a:rPr lang="en-US" altLang="zh-CN" sz="2700" b="1" dirty="0" smtClean="0">
                <a:solidFill>
                  <a:srgbClr val="FF0066"/>
                </a:solidFill>
                <a:latin typeface="华文楷体" pitchFamily="2" charset="-122"/>
                <a:ea typeface="华文楷体" pitchFamily="2" charset="-122"/>
              </a:rPr>
              <a:t>11</a:t>
            </a:r>
            <a:r>
              <a:rPr lang="zh-CN" altLang="en-US" sz="2700" b="1" dirty="0" smtClean="0">
                <a:solidFill>
                  <a:srgbClr val="FF0066"/>
                </a:solidFill>
                <a:latin typeface="华文楷体" pitchFamily="2" charset="-122"/>
                <a:ea typeface="华文楷体" pitchFamily="2" charset="-122"/>
              </a:rPr>
              <a:t>人当选。（结果）</a:t>
            </a:r>
            <a:r>
              <a:rPr lang="zh-CN" altLang="en-US" sz="2700" b="1" dirty="0" smtClean="0">
                <a:solidFill>
                  <a:srgbClr val="2E27C3"/>
                </a:solidFill>
                <a:latin typeface="华文楷体" pitchFamily="2" charset="-122"/>
                <a:ea typeface="华文楷体" pitchFamily="2" charset="-122"/>
              </a:rPr>
              <a:t>该校优秀主讲教师评选于</a:t>
            </a:r>
            <a:r>
              <a:rPr lang="en-US" altLang="zh-CN" sz="2700" b="1" dirty="0" smtClean="0">
                <a:solidFill>
                  <a:srgbClr val="2E27C3"/>
                </a:solidFill>
                <a:latin typeface="华文楷体" pitchFamily="2" charset="-122"/>
                <a:ea typeface="华文楷体" pitchFamily="2" charset="-122"/>
              </a:rPr>
              <a:t>2003</a:t>
            </a:r>
            <a:r>
              <a:rPr lang="zh-CN" altLang="en-US" sz="2700" b="1" dirty="0" smtClean="0">
                <a:solidFill>
                  <a:srgbClr val="2E27C3"/>
                </a:solidFill>
                <a:latin typeface="华文楷体" pitchFamily="2" charset="-122"/>
                <a:ea typeface="华文楷体" pitchFamily="2" charset="-122"/>
              </a:rPr>
              <a:t>开始，每年分春季、秋季举办两次，两年共有</a:t>
            </a:r>
            <a:r>
              <a:rPr lang="en-US" altLang="zh-CN" sz="2700" b="1" dirty="0" smtClean="0">
                <a:solidFill>
                  <a:srgbClr val="2E27C3"/>
                </a:solidFill>
                <a:latin typeface="华文楷体" pitchFamily="2" charset="-122"/>
                <a:ea typeface="华文楷体" pitchFamily="2" charset="-122"/>
              </a:rPr>
              <a:t>28</a:t>
            </a:r>
            <a:r>
              <a:rPr lang="zh-CN" altLang="en-US" sz="2700" b="1" dirty="0" smtClean="0">
                <a:solidFill>
                  <a:srgbClr val="2E27C3"/>
                </a:solidFill>
                <a:latin typeface="华文楷体" pitchFamily="2" charset="-122"/>
                <a:ea typeface="华文楷体" pitchFamily="2" charset="-122"/>
              </a:rPr>
              <a:t>名一线教师获得优秀主讲教师称号，</a:t>
            </a:r>
            <a:r>
              <a:rPr lang="en-US" altLang="zh-CN" sz="2700" b="1" dirty="0" smtClean="0">
                <a:solidFill>
                  <a:srgbClr val="2E27C3"/>
                </a:solidFill>
                <a:latin typeface="华文楷体" pitchFamily="2" charset="-122"/>
                <a:ea typeface="华文楷体" pitchFamily="2" charset="-122"/>
              </a:rPr>
              <a:t>20</a:t>
            </a:r>
            <a:r>
              <a:rPr lang="zh-CN" altLang="en-US" sz="2700" b="1" dirty="0" smtClean="0">
                <a:solidFill>
                  <a:srgbClr val="2E27C3"/>
                </a:solidFill>
                <a:latin typeface="华文楷体" pitchFamily="2" charset="-122"/>
                <a:ea typeface="华文楷体" pitchFamily="2" charset="-122"/>
              </a:rPr>
              <a:t>人获得提名奖。（背景资料）</a:t>
            </a:r>
            <a:r>
              <a:rPr lang="zh-CN" altLang="en-US" sz="2700" b="1" dirty="0" smtClean="0">
                <a:solidFill>
                  <a:srgbClr val="003E6C"/>
                </a:solidFill>
                <a:latin typeface="华文楷体" pitchFamily="2" charset="-122"/>
                <a:ea typeface="华文楷体" pitchFamily="2" charset="-122"/>
              </a:rPr>
              <a:t>（</a:t>
            </a:r>
            <a:r>
              <a:rPr lang="en-US" altLang="zh-CN" sz="2700" b="1" dirty="0" smtClean="0">
                <a:solidFill>
                  <a:srgbClr val="003E6C"/>
                </a:solidFill>
                <a:latin typeface="华文楷体" pitchFamily="2" charset="-122"/>
                <a:ea typeface="华文楷体" pitchFamily="2" charset="-122"/>
              </a:rPr>
              <a:t>xxx</a:t>
            </a:r>
            <a:r>
              <a:rPr lang="zh-CN" altLang="en-US" sz="2700" b="1" dirty="0" smtClean="0">
                <a:solidFill>
                  <a:srgbClr val="003E6C"/>
                </a:solidFill>
                <a:latin typeface="华文楷体" pitchFamily="2" charset="-122"/>
                <a:ea typeface="华文楷体" pitchFamily="2" charset="-122"/>
              </a:rPr>
              <a:t>）</a:t>
            </a:r>
          </a:p>
          <a:p>
            <a:endParaRPr lang="zh-CN" altLang="en-US" dirty="0" smtClean="0">
              <a:solidFill>
                <a:srgbClr val="003E6C"/>
              </a:solidFill>
              <a:latin typeface="华文楷体" pitchFamily="2" charset="-122"/>
              <a:ea typeface="华文楷体" pitchFamily="2" charset="-122"/>
            </a:endParaRPr>
          </a:p>
        </p:txBody>
      </p:sp>
      <p:pic>
        <p:nvPicPr>
          <p:cNvPr id="5" name="Picture 2" descr="C:\Documents and Settings\Administrator\桌面\QQ截图20131224153434.png"/>
          <p:cNvPicPr>
            <a:picLocks noChangeAspect="1" noChangeArrowheads="1"/>
          </p:cNvPicPr>
          <p:nvPr/>
        </p:nvPicPr>
        <p:blipFill>
          <a:blip r:embed="rId2" cstate="print"/>
          <a:srcRect/>
          <a:stretch>
            <a:fillRect/>
          </a:stretch>
        </p:blipFill>
        <p:spPr bwMode="auto">
          <a:xfrm>
            <a:off x="7884368" y="188640"/>
            <a:ext cx="1008112" cy="990872"/>
          </a:xfrm>
          <a:prstGeom prst="ellipse">
            <a:avLst/>
          </a:prstGeom>
          <a:noFill/>
        </p:spPr>
      </p:pic>
      <p:sp>
        <p:nvSpPr>
          <p:cNvPr id="7" name="Text Box 18"/>
          <p:cNvSpPr txBox="1">
            <a:spLocks noChangeArrowheads="1"/>
          </p:cNvSpPr>
          <p:nvPr/>
        </p:nvSpPr>
        <p:spPr bwMode="auto">
          <a:xfrm>
            <a:off x="0" y="116632"/>
            <a:ext cx="7273106" cy="584775"/>
          </a:xfrm>
          <a:prstGeom prst="rect">
            <a:avLst/>
          </a:prstGeom>
          <a:noFill/>
          <a:ln w="9525" algn="ctr">
            <a:noFill/>
            <a:miter lim="800000"/>
            <a:headEnd/>
            <a:tailEnd/>
          </a:ln>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defRPr/>
            </a:pPr>
            <a:r>
              <a:rPr lang="zh-CN" altLang="en-US" sz="3200" i="0" dirty="0" smtClean="0">
                <a:ln w="11430"/>
                <a:solidFill>
                  <a:srgbClr val="0033CC"/>
                </a:solidFill>
                <a:effectLst>
                  <a:outerShdw blurRad="50800" dist="38100" dir="2700000" algn="tl" rotWithShape="0">
                    <a:prstClr val="black">
                      <a:alpha val="40000"/>
                    </a:prstClr>
                  </a:outerShdw>
                </a:effectLst>
                <a:latin typeface="微软雅黑" pitchFamily="34" charset="-122"/>
                <a:ea typeface="微软雅黑" pitchFamily="34" charset="-122"/>
              </a:rPr>
              <a:t>  三、大事记的记述方法 </a:t>
            </a:r>
            <a:endParaRPr lang="zh-CN" altLang="en-US" sz="3200" i="0" dirty="0">
              <a:ln w="11430"/>
              <a:solidFill>
                <a:srgbClr val="0033CC"/>
              </a:solidFill>
              <a:effectLst>
                <a:outerShdw blurRad="50800" dist="38100" dir="2700000" algn="tl" rotWithShape="0">
                  <a:prstClr val="black">
                    <a:alpha val="40000"/>
                  </a:prstClr>
                </a:outerShdw>
              </a:effectLst>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1"/>
          <p:cNvSpPr>
            <a:spLocks noChangeArrowheads="1"/>
          </p:cNvSpPr>
          <p:nvPr/>
        </p:nvSpPr>
        <p:spPr bwMode="auto">
          <a:xfrm>
            <a:off x="1043608" y="1052736"/>
            <a:ext cx="7920880" cy="49675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93688" algn="l" defTabSz="914400" rtl="0" eaLnBrk="1" fontAlgn="base" latinLnBrk="0" hangingPunct="1">
              <a:lnSpc>
                <a:spcPct val="120000"/>
              </a:lnSpc>
              <a:spcBef>
                <a:spcPct val="0"/>
              </a:spcBef>
              <a:spcAft>
                <a:spcPct val="0"/>
              </a:spcAft>
              <a:buClrTx/>
              <a:buSzTx/>
              <a:buFontTx/>
              <a:buNone/>
              <a:tabLst/>
            </a:pPr>
            <a:endParaRPr kumimoji="0" lang="en-US" altLang="zh-CN" sz="2400" b="0" i="0" u="none" strike="noStrike" cap="none" normalizeH="0" baseline="0" dirty="0" smtClean="0">
              <a:ln>
                <a:noFill/>
              </a:ln>
              <a:solidFill>
                <a:srgbClr val="003E6C"/>
              </a:solidFill>
              <a:effectLst/>
              <a:latin typeface="方正姚体" pitchFamily="2" charset="-122"/>
              <a:ea typeface="方正姚体" pitchFamily="2" charset="-122"/>
              <a:cs typeface="Times New Roman" pitchFamily="18" charset="0"/>
            </a:endParaRPr>
          </a:p>
          <a:p>
            <a:pPr marL="0" marR="0" lvl="0" indent="293688" algn="l" defTabSz="914400" rtl="0" eaLnBrk="1" fontAlgn="base" latinLnBrk="0" hangingPunct="1">
              <a:lnSpc>
                <a:spcPct val="120000"/>
              </a:lnSpc>
              <a:spcBef>
                <a:spcPct val="0"/>
              </a:spcBef>
              <a:spcAft>
                <a:spcPct val="0"/>
              </a:spcAft>
              <a:buClrTx/>
              <a:buSzTx/>
              <a:buFontTx/>
              <a:buNone/>
              <a:tabLst/>
            </a:pPr>
            <a:r>
              <a:rPr kumimoji="0" lang="zh-CN" sz="2400" b="0" i="0" u="none" strike="noStrike" cap="none" normalizeH="0" baseline="0" dirty="0" smtClean="0">
                <a:ln>
                  <a:noFill/>
                </a:ln>
                <a:solidFill>
                  <a:srgbClr val="003E6C"/>
                </a:solidFill>
                <a:effectLst/>
                <a:latin typeface="方正姚体" pitchFamily="2" charset="-122"/>
                <a:ea typeface="方正姚体" pitchFamily="2" charset="-122"/>
                <a:cs typeface="Times New Roman" pitchFamily="18" charset="0"/>
              </a:rPr>
              <a:t>机构设置类条目涉及设立、撤并、更名迁址、改变管理体制等，涉及的单位包括学校、管理单位、教学辅助机构、团体、企业、内设机构等。</a:t>
            </a:r>
            <a:endParaRPr kumimoji="0" lang="en-US" altLang="zh-CN" sz="2400" b="0" i="0" u="none" strike="noStrike" cap="none" normalizeH="0" baseline="0" dirty="0" smtClean="0">
              <a:ln>
                <a:noFill/>
              </a:ln>
              <a:solidFill>
                <a:srgbClr val="003E6C"/>
              </a:solidFill>
              <a:effectLst/>
              <a:latin typeface="方正姚体" pitchFamily="2" charset="-122"/>
              <a:ea typeface="方正姚体" pitchFamily="2" charset="-122"/>
              <a:cs typeface="Times New Roman" pitchFamily="18" charset="0"/>
            </a:endParaRPr>
          </a:p>
          <a:p>
            <a:pPr marL="0" marR="0" lvl="0" indent="293688" algn="l" defTabSz="914400" rtl="0" eaLnBrk="1" fontAlgn="base" latinLnBrk="0" hangingPunct="1">
              <a:lnSpc>
                <a:spcPct val="120000"/>
              </a:lnSpc>
              <a:spcBef>
                <a:spcPct val="0"/>
              </a:spcBef>
              <a:spcAft>
                <a:spcPct val="0"/>
              </a:spcAft>
              <a:buClrTx/>
              <a:buSzTx/>
              <a:buFontTx/>
              <a:buNone/>
              <a:tabLst/>
            </a:pPr>
            <a:r>
              <a:rPr kumimoji="0" lang="zh-CN" sz="2400" b="0" i="0" u="none" strike="noStrike" cap="none" normalizeH="0" baseline="0" dirty="0" smtClean="0">
                <a:ln>
                  <a:noFill/>
                </a:ln>
                <a:solidFill>
                  <a:srgbClr val="003E6C"/>
                </a:solidFill>
                <a:effectLst/>
                <a:latin typeface="方正姚体" pitchFamily="2" charset="-122"/>
                <a:ea typeface="方正姚体" pitchFamily="2" charset="-122"/>
                <a:cs typeface="Times New Roman" pitchFamily="18" charset="0"/>
              </a:rPr>
              <a:t>释文要点：机构隶属关系、主办单位、职责任务、工作方式、组成人员、设施设备、坐落方位（较大机构）、占地面积、建筑面积。其中，教学单位还要记述教育规模、主要学科、开设课程、培养方向、师资力量等；迁址、更名、变更体制应记述原因，前后相关变化；撤并的要记述依据、撤并去向、安置方法等。上述条目的背景资料均应补充记述相关沿革。</a:t>
            </a:r>
            <a:endParaRPr kumimoji="0" lang="zh-CN" sz="2400" b="0" i="0" u="none" strike="noStrike" cap="none" normalizeH="0" baseline="0" dirty="0" smtClean="0">
              <a:ln>
                <a:noFill/>
              </a:ln>
              <a:solidFill>
                <a:srgbClr val="003E6C"/>
              </a:solidFill>
              <a:effectLst/>
              <a:latin typeface="方正姚体" pitchFamily="2" charset="-122"/>
              <a:ea typeface="方正姚体" pitchFamily="2" charset="-122"/>
            </a:endParaRPr>
          </a:p>
        </p:txBody>
      </p:sp>
      <p:sp>
        <p:nvSpPr>
          <p:cNvPr id="3" name="圆角矩形标注 2"/>
          <p:cNvSpPr/>
          <p:nvPr/>
        </p:nvSpPr>
        <p:spPr bwMode="auto">
          <a:xfrm>
            <a:off x="3059832" y="908720"/>
            <a:ext cx="3528392" cy="504056"/>
          </a:xfrm>
          <a:prstGeom prst="wedgeRoundRectCallout">
            <a:avLst/>
          </a:prstGeom>
          <a:solidFill>
            <a:schemeClr val="bg2">
              <a:lumMod val="90000"/>
            </a:schemeClr>
          </a:solidFill>
          <a:ln w="19050">
            <a:solidFill>
              <a:schemeClr val="accent4">
                <a:lumMod val="50000"/>
              </a:schemeClr>
            </a:solidFill>
            <a:round/>
            <a:headEnd/>
            <a:tailEnd/>
          </a:ln>
          <a:effectLst>
            <a:softEdge rad="63500"/>
          </a:effectLst>
          <a:scene3d>
            <a:camera prst="orthographicFront"/>
            <a:lightRig rig="threePt" dir="t"/>
          </a:scene3d>
          <a:sp3d>
            <a:bevelT prst="convex"/>
          </a:sp3d>
        </p:spPr>
        <p:txBody>
          <a:bodyPr rtlCol="0" anchor="ctr"/>
          <a:lstStyle/>
          <a:p>
            <a:pPr algn="ctr" eaLnBrk="0" hangingPunct="0"/>
            <a:endParaRPr lang="zh-CN" altLang="en-US" sz="3600" b="1" dirty="0" smtClean="0">
              <a:solidFill>
                <a:schemeClr val="bg1"/>
              </a:solidFill>
              <a:latin typeface="华文彩云" pitchFamily="2" charset="-122"/>
              <a:ea typeface="华文彩云" pitchFamily="2" charset="-122"/>
            </a:endParaRPr>
          </a:p>
        </p:txBody>
      </p:sp>
      <p:sp>
        <p:nvSpPr>
          <p:cNvPr id="4" name="内容占位符 2"/>
          <p:cNvSpPr txBox="1">
            <a:spLocks/>
          </p:cNvSpPr>
          <p:nvPr/>
        </p:nvSpPr>
        <p:spPr>
          <a:xfrm>
            <a:off x="2915816" y="764704"/>
            <a:ext cx="4060421" cy="638842"/>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
                <a:schemeClr val="tx1"/>
              </a:buClr>
              <a:buSzTx/>
              <a:buFont typeface="Wingdings" pitchFamily="2" charset="2"/>
              <a:buNone/>
              <a:tabLst/>
              <a:defRPr/>
            </a:pPr>
            <a:r>
              <a:rPr kumimoji="0" lang="zh-CN" altLang="en-US" sz="4000" b="1" i="0" u="none" strike="noStrike" kern="0" cap="none" spc="0" normalizeH="0" baseline="0" noProof="0" dirty="0" smtClean="0">
                <a:ln>
                  <a:noFill/>
                </a:ln>
                <a:solidFill>
                  <a:srgbClr val="000099"/>
                </a:solidFill>
                <a:effectLst/>
                <a:uLnTx/>
                <a:uFillTx/>
                <a:latin typeface="华文隶书" pitchFamily="2" charset="-122"/>
                <a:ea typeface="华文隶书" pitchFamily="2" charset="-122"/>
                <a:cs typeface="+mn-cs"/>
              </a:rPr>
              <a:t>   </a:t>
            </a:r>
            <a:r>
              <a:rPr kumimoji="0" lang="zh-CN" altLang="en-US" sz="2800" b="1" i="0" u="none" strike="noStrike" kern="0" cap="none" spc="0" normalizeH="0" baseline="0" noProof="0" dirty="0" smtClean="0">
                <a:ln>
                  <a:noFill/>
                </a:ln>
                <a:solidFill>
                  <a:srgbClr val="000099"/>
                </a:solidFill>
                <a:effectLst/>
                <a:uLnTx/>
                <a:uFillTx/>
                <a:latin typeface="华文隶书" pitchFamily="2" charset="-122"/>
                <a:ea typeface="华文隶书" pitchFamily="2" charset="-122"/>
                <a:cs typeface="+mn-cs"/>
              </a:rPr>
              <a:t>常见条目类型举例</a:t>
            </a:r>
            <a:endParaRPr kumimoji="0" lang="zh-CN" altLang="en-US" sz="2800" b="1" i="0" u="none" strike="noStrike" kern="0" cap="none" spc="0" normalizeH="0" baseline="0" noProof="0" dirty="0">
              <a:ln>
                <a:noFill/>
              </a:ln>
              <a:solidFill>
                <a:srgbClr val="000099"/>
              </a:solidFill>
              <a:effectLst/>
              <a:uLnTx/>
              <a:uFillTx/>
              <a:latin typeface="华文隶书" pitchFamily="2" charset="-122"/>
              <a:ea typeface="华文隶书" pitchFamily="2" charset="-122"/>
              <a:cs typeface="+mn-cs"/>
            </a:endParaRPr>
          </a:p>
        </p:txBody>
      </p:sp>
      <p:sp>
        <p:nvSpPr>
          <p:cNvPr id="5" name="笑脸 4"/>
          <p:cNvSpPr/>
          <p:nvPr/>
        </p:nvSpPr>
        <p:spPr bwMode="auto">
          <a:xfrm>
            <a:off x="899592" y="1628800"/>
            <a:ext cx="360609" cy="270455"/>
          </a:xfrm>
          <a:prstGeom prst="smileyFace">
            <a:avLst/>
          </a:prstGeom>
          <a:solidFill>
            <a:schemeClr val="tx1">
              <a:lumMod val="40000"/>
              <a:lumOff val="60000"/>
            </a:schemeClr>
          </a:solidFill>
          <a:ln w="57150">
            <a:solidFill>
              <a:srgbClr val="C00000"/>
            </a:solidFill>
            <a:round/>
            <a:headEnd/>
            <a:tailEnd/>
          </a:ln>
          <a:effectLst>
            <a:softEdge rad="63500"/>
          </a:effectLst>
          <a:scene3d>
            <a:camera prst="orthographicFront"/>
            <a:lightRig rig="threePt" dir="t"/>
          </a:scene3d>
          <a:sp3d>
            <a:bevelT prst="convex"/>
          </a:sp3d>
        </p:spPr>
        <p:txBody>
          <a:bodyPr rtlCol="0" anchor="ctr"/>
          <a:lstStyle/>
          <a:p>
            <a:pPr algn="ctr" eaLnBrk="0" hangingPunct="0"/>
            <a:endParaRPr lang="zh-CN" altLang="en-US" sz="3600" b="1" dirty="0" smtClean="0">
              <a:solidFill>
                <a:schemeClr val="bg1"/>
              </a:solidFill>
              <a:latin typeface="华文彩云" pitchFamily="2" charset="-122"/>
              <a:ea typeface="华文彩云" pitchFamily="2" charset="-122"/>
            </a:endParaRPr>
          </a:p>
        </p:txBody>
      </p:sp>
      <p:pic>
        <p:nvPicPr>
          <p:cNvPr id="8" name="Picture 2" descr="C:\Documents and Settings\Administrator\桌面\QQ截图20131224153434.png"/>
          <p:cNvPicPr>
            <a:picLocks noChangeAspect="1" noChangeArrowheads="1"/>
          </p:cNvPicPr>
          <p:nvPr/>
        </p:nvPicPr>
        <p:blipFill>
          <a:blip r:embed="rId2" cstate="print"/>
          <a:srcRect/>
          <a:stretch>
            <a:fillRect/>
          </a:stretch>
        </p:blipFill>
        <p:spPr bwMode="auto">
          <a:xfrm>
            <a:off x="7884368" y="188640"/>
            <a:ext cx="1008112" cy="990872"/>
          </a:xfrm>
          <a:prstGeom prst="ellipse">
            <a:avLst/>
          </a:prstGeom>
          <a:noFill/>
        </p:spPr>
      </p:pic>
      <p:sp>
        <p:nvSpPr>
          <p:cNvPr id="10" name="Text Box 18"/>
          <p:cNvSpPr txBox="1">
            <a:spLocks noChangeArrowheads="1"/>
          </p:cNvSpPr>
          <p:nvPr/>
        </p:nvSpPr>
        <p:spPr bwMode="auto">
          <a:xfrm>
            <a:off x="0" y="116632"/>
            <a:ext cx="7273106" cy="584775"/>
          </a:xfrm>
          <a:prstGeom prst="rect">
            <a:avLst/>
          </a:prstGeom>
          <a:noFill/>
          <a:ln w="9525" algn="ctr">
            <a:noFill/>
            <a:miter lim="800000"/>
            <a:headEnd/>
            <a:tailEnd/>
          </a:ln>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defRPr/>
            </a:pPr>
            <a:r>
              <a:rPr lang="zh-CN" altLang="en-US" sz="3200" i="0" dirty="0" smtClean="0">
                <a:ln w="11430"/>
                <a:solidFill>
                  <a:srgbClr val="0033CC"/>
                </a:solidFill>
                <a:effectLst>
                  <a:outerShdw blurRad="50800" dist="38100" dir="2700000" algn="tl" rotWithShape="0">
                    <a:prstClr val="black">
                      <a:alpha val="40000"/>
                    </a:prstClr>
                  </a:outerShdw>
                </a:effectLst>
                <a:latin typeface="微软雅黑" pitchFamily="34" charset="-122"/>
                <a:ea typeface="微软雅黑" pitchFamily="34" charset="-122"/>
              </a:rPr>
              <a:t>  三、大事记的记述方法 </a:t>
            </a:r>
            <a:endParaRPr lang="zh-CN" altLang="en-US" sz="3200" i="0" dirty="0">
              <a:ln w="11430"/>
              <a:solidFill>
                <a:srgbClr val="0033CC"/>
              </a:solidFill>
              <a:effectLst>
                <a:outerShdw blurRad="50800" dist="38100" dir="2700000" algn="tl" rotWithShape="0">
                  <a:prstClr val="black">
                    <a:alpha val="40000"/>
                  </a:prstClr>
                </a:outerShdw>
              </a:effectLst>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Administrator\桌面\QQ截图20131224153434.png"/>
          <p:cNvPicPr>
            <a:picLocks noChangeAspect="1" noChangeArrowheads="1"/>
          </p:cNvPicPr>
          <p:nvPr/>
        </p:nvPicPr>
        <p:blipFill>
          <a:blip r:embed="rId2" cstate="print"/>
          <a:srcRect/>
          <a:stretch>
            <a:fillRect/>
          </a:stretch>
        </p:blipFill>
        <p:spPr bwMode="auto">
          <a:xfrm>
            <a:off x="7884368" y="188640"/>
            <a:ext cx="1008112" cy="990872"/>
          </a:xfrm>
          <a:prstGeom prst="ellipse">
            <a:avLst/>
          </a:prstGeom>
          <a:noFill/>
        </p:spPr>
      </p:pic>
      <p:sp>
        <p:nvSpPr>
          <p:cNvPr id="2" name="矩形 1"/>
          <p:cNvSpPr/>
          <p:nvPr/>
        </p:nvSpPr>
        <p:spPr>
          <a:xfrm>
            <a:off x="755576" y="908720"/>
            <a:ext cx="8050943" cy="5570243"/>
          </a:xfrm>
          <a:prstGeom prst="rect">
            <a:avLst/>
          </a:prstGeom>
        </p:spPr>
        <p:txBody>
          <a:bodyPr wrap="square">
            <a:spAutoFit/>
          </a:bodyPr>
          <a:lstStyle/>
          <a:p>
            <a:pPr lvl="0" indent="293688">
              <a:lnSpc>
                <a:spcPts val="3300"/>
              </a:lnSpc>
            </a:pPr>
            <a:r>
              <a:rPr lang="zh-CN" altLang="zh-CN" sz="2400" b="1" i="0" u="none" dirty="0" smtClean="0">
                <a:solidFill>
                  <a:srgbClr val="003E6C"/>
                </a:solidFill>
                <a:latin typeface="华文楷体" pitchFamily="2" charset="-122"/>
                <a:ea typeface="华文楷体" pitchFamily="2" charset="-122"/>
                <a:cs typeface="Times New Roman" pitchFamily="18" charset="0"/>
              </a:rPr>
              <a:t>示例：【成立人文学院】７月１２日</a:t>
            </a:r>
            <a:r>
              <a:rPr lang="zh-CN" altLang="zh-CN" sz="2400" b="1" i="0" u="none" dirty="0" smtClean="0">
                <a:solidFill>
                  <a:srgbClr val="003E6C"/>
                </a:solidFill>
                <a:latin typeface="华文楷体" pitchFamily="2" charset="-122"/>
                <a:ea typeface="华文楷体" pitchFamily="2" charset="-122"/>
                <a:cs typeface="Times New Roman" pitchFamily="18" charset="0"/>
              </a:rPr>
              <a:t>，</a:t>
            </a:r>
            <a:r>
              <a:rPr lang="zh-CN" altLang="en-US" sz="2400" b="1" i="0" u="none" dirty="0" smtClean="0">
                <a:solidFill>
                  <a:srgbClr val="003E6C"/>
                </a:solidFill>
                <a:latin typeface="华文楷体" pitchFamily="2" charset="-122"/>
                <a:ea typeface="华文楷体" pitchFamily="2" charset="-122"/>
                <a:cs typeface="Times New Roman" pitchFamily="18" charset="0"/>
              </a:rPr>
              <a:t>北京中医药大学</a:t>
            </a:r>
            <a:r>
              <a:rPr lang="zh-CN" altLang="zh-CN" sz="2400" b="1" i="0" u="none" dirty="0" smtClean="0">
                <a:solidFill>
                  <a:srgbClr val="003E6C"/>
                </a:solidFill>
                <a:latin typeface="华文楷体" pitchFamily="2" charset="-122"/>
                <a:ea typeface="华文楷体" pitchFamily="2" charset="-122"/>
                <a:cs typeface="Times New Roman" pitchFamily="18" charset="0"/>
              </a:rPr>
              <a:t>大学成立人文学院</a:t>
            </a:r>
            <a:r>
              <a:rPr lang="zh-CN" altLang="zh-CN" sz="2400" b="1" i="0" u="none" dirty="0" smtClean="0">
                <a:solidFill>
                  <a:srgbClr val="003E6C"/>
                </a:solidFill>
                <a:latin typeface="华文楷体" pitchFamily="2" charset="-122"/>
                <a:ea typeface="华文楷体" pitchFamily="2" charset="-122"/>
                <a:cs typeface="Times New Roman" pitchFamily="18" charset="0"/>
              </a:rPr>
              <a:t>。该学院开设英语（医学）和法学（医药卫生）两个本科专业。</a:t>
            </a:r>
            <a:r>
              <a:rPr lang="zh-CN" altLang="zh-CN" sz="2400" b="1" i="0" u="none" dirty="0" smtClean="0">
                <a:solidFill>
                  <a:srgbClr val="00B0F0"/>
                </a:solidFill>
                <a:latin typeface="华文楷体" pitchFamily="2" charset="-122"/>
                <a:ea typeface="华文楷体" pitchFamily="2" charset="-122"/>
                <a:cs typeface="Times New Roman" pitchFamily="18" charset="0"/>
              </a:rPr>
              <a:t>英语（医学）专业培养热爱中医文化事业，既具有扎实的英语语言知识、较高的中医学英语专业水平、系统掌握中医学基础理论、基本知识、又能够开展对外交流的高级专门媒介人才。法学（医药卫生）专业培养具有医药卫生法学知识，富有创新意识，基础扎实，知识面宽，实践能力强，能适应21世纪社会经济发展需要的德、智、体全面发展的高级医药卫生法律人才</a:t>
            </a:r>
            <a:r>
              <a:rPr lang="zh-CN" altLang="en-US" sz="2400" b="1" i="0" u="none" dirty="0" smtClean="0">
                <a:solidFill>
                  <a:srgbClr val="00B0F0"/>
                </a:solidFill>
                <a:latin typeface="华文楷体" pitchFamily="2" charset="-122"/>
                <a:ea typeface="华文楷体" pitchFamily="2" charset="-122"/>
                <a:cs typeface="Times New Roman" pitchFamily="18" charset="0"/>
              </a:rPr>
              <a:t>（人才培养方向）</a:t>
            </a:r>
            <a:r>
              <a:rPr lang="zh-CN" altLang="zh-CN" sz="2400" b="1" i="0" u="none" dirty="0" smtClean="0">
                <a:solidFill>
                  <a:srgbClr val="00B0F0"/>
                </a:solidFill>
                <a:latin typeface="华文楷体" pitchFamily="2" charset="-122"/>
                <a:ea typeface="华文楷体" pitchFamily="2" charset="-122"/>
                <a:cs typeface="Times New Roman" pitchFamily="18" charset="0"/>
              </a:rPr>
              <a:t>。</a:t>
            </a:r>
            <a:r>
              <a:rPr lang="zh-CN" altLang="zh-CN" sz="2400" b="1" i="0" u="none" dirty="0" smtClean="0">
                <a:solidFill>
                  <a:srgbClr val="FF0000"/>
                </a:solidFill>
                <a:latin typeface="华文楷体" pitchFamily="2" charset="-122"/>
                <a:ea typeface="华文楷体" pitchFamily="2" charset="-122"/>
                <a:cs typeface="Times New Roman" pitchFamily="18" charset="0"/>
              </a:rPr>
              <a:t>该学院有教职工66人，其中，专任教师54人，包括教授１人、副教授18人</a:t>
            </a:r>
            <a:r>
              <a:rPr lang="zh-CN" altLang="en-US" sz="2400" b="1" i="0" u="none" dirty="0" smtClean="0">
                <a:solidFill>
                  <a:srgbClr val="FF0000"/>
                </a:solidFill>
                <a:latin typeface="华文楷体" pitchFamily="2" charset="-122"/>
                <a:ea typeface="华文楷体" pitchFamily="2" charset="-122"/>
                <a:cs typeface="Times New Roman" pitchFamily="18" charset="0"/>
              </a:rPr>
              <a:t>（师资力量）</a:t>
            </a:r>
            <a:r>
              <a:rPr lang="zh-CN" altLang="zh-CN" sz="2400" b="1" i="0" u="none" dirty="0" smtClean="0">
                <a:solidFill>
                  <a:srgbClr val="FF0000"/>
                </a:solidFill>
                <a:latin typeface="华文楷体" pitchFamily="2" charset="-122"/>
                <a:ea typeface="华文楷体" pitchFamily="2" charset="-122"/>
                <a:cs typeface="Times New Roman" pitchFamily="18" charset="0"/>
              </a:rPr>
              <a:t>。</a:t>
            </a:r>
            <a:r>
              <a:rPr lang="zh-CN" altLang="zh-CN" sz="2400" b="1" i="0" u="none" dirty="0" smtClean="0">
                <a:solidFill>
                  <a:srgbClr val="003E6C"/>
                </a:solidFill>
                <a:latin typeface="华文楷体" pitchFamily="2" charset="-122"/>
                <a:ea typeface="华文楷体" pitchFamily="2" charset="-122"/>
                <a:cs typeface="Times New Roman" pitchFamily="18" charset="0"/>
              </a:rPr>
              <a:t>在校生392人</a:t>
            </a:r>
            <a:r>
              <a:rPr lang="zh-CN" altLang="en-US" sz="2400" b="1" i="0" u="none" dirty="0" smtClean="0">
                <a:solidFill>
                  <a:srgbClr val="003E6C"/>
                </a:solidFill>
                <a:latin typeface="华文楷体" pitchFamily="2" charset="-122"/>
                <a:ea typeface="华文楷体" pitchFamily="2" charset="-122"/>
                <a:cs typeface="Times New Roman" pitchFamily="18" charset="0"/>
              </a:rPr>
              <a:t>（学生情况）</a:t>
            </a:r>
            <a:r>
              <a:rPr lang="zh-CN" altLang="zh-CN" sz="2400" b="1" i="0" u="none" dirty="0" smtClean="0">
                <a:solidFill>
                  <a:srgbClr val="003E6C"/>
                </a:solidFill>
                <a:latin typeface="华文楷体" pitchFamily="2" charset="-122"/>
                <a:ea typeface="华文楷体" pitchFamily="2" charset="-122"/>
                <a:cs typeface="Times New Roman" pitchFamily="18" charset="0"/>
              </a:rPr>
              <a:t>。</a:t>
            </a:r>
            <a:r>
              <a:rPr lang="zh-CN" altLang="zh-CN" sz="2400" b="1" i="0" u="none" dirty="0" smtClean="0">
                <a:solidFill>
                  <a:srgbClr val="6B1301"/>
                </a:solidFill>
                <a:latin typeface="华文楷体" pitchFamily="2" charset="-122"/>
                <a:ea typeface="华文楷体" pitchFamily="2" charset="-122"/>
                <a:cs typeface="Times New Roman" pitchFamily="18" charset="0"/>
              </a:rPr>
              <a:t>该院前身是2003年7月9日成立的文法系，共培养毕业生31人</a:t>
            </a:r>
            <a:r>
              <a:rPr lang="zh-CN" altLang="en-US" sz="2400" b="1" i="0" u="none" dirty="0" smtClean="0">
                <a:solidFill>
                  <a:srgbClr val="6B1301"/>
                </a:solidFill>
                <a:latin typeface="华文楷体" pitchFamily="2" charset="-122"/>
                <a:ea typeface="华文楷体" pitchFamily="2" charset="-122"/>
                <a:cs typeface="Times New Roman" pitchFamily="18" charset="0"/>
              </a:rPr>
              <a:t>（背景资料）</a:t>
            </a:r>
            <a:r>
              <a:rPr lang="zh-CN" altLang="zh-CN" sz="2400" b="1" i="0" u="none" dirty="0" smtClean="0">
                <a:solidFill>
                  <a:srgbClr val="6B1301"/>
                </a:solidFill>
                <a:latin typeface="华文楷体" pitchFamily="2" charset="-122"/>
                <a:ea typeface="华文楷体" pitchFamily="2" charset="-122"/>
                <a:cs typeface="Times New Roman" pitchFamily="18" charset="0"/>
              </a:rPr>
              <a:t>。</a:t>
            </a:r>
            <a:r>
              <a:rPr lang="zh-CN" altLang="zh-CN" sz="2400" b="1" i="0" u="none" dirty="0" smtClean="0">
                <a:solidFill>
                  <a:srgbClr val="003E6C"/>
                </a:solidFill>
                <a:latin typeface="华文楷体" pitchFamily="2" charset="-122"/>
                <a:ea typeface="华文楷体" pitchFamily="2" charset="-122"/>
                <a:cs typeface="Times New Roman" pitchFamily="18" charset="0"/>
              </a:rPr>
              <a:t>（</a:t>
            </a:r>
            <a:r>
              <a:rPr lang="en-US" altLang="zh-CN" sz="2400" b="1" i="0" u="none" dirty="0" smtClean="0">
                <a:solidFill>
                  <a:srgbClr val="003E6C"/>
                </a:solidFill>
                <a:latin typeface="华文楷体" pitchFamily="2" charset="-122"/>
                <a:ea typeface="华文楷体" pitchFamily="2" charset="-122"/>
                <a:cs typeface="Times New Roman" pitchFamily="18" charset="0"/>
              </a:rPr>
              <a:t>xxx</a:t>
            </a:r>
            <a:r>
              <a:rPr lang="zh-CN" altLang="zh-CN" sz="2400" b="1" i="0" u="none" dirty="0" smtClean="0">
                <a:solidFill>
                  <a:srgbClr val="003E6C"/>
                </a:solidFill>
                <a:latin typeface="华文楷体" pitchFamily="2" charset="-122"/>
                <a:ea typeface="华文楷体" pitchFamily="2" charset="-122"/>
                <a:cs typeface="Times New Roman" pitchFamily="18" charset="0"/>
              </a:rPr>
              <a:t>）</a:t>
            </a:r>
            <a:endParaRPr lang="zh-CN" altLang="zh-CN" sz="2400" b="1" i="0" u="none" dirty="0" smtClean="0">
              <a:solidFill>
                <a:srgbClr val="003E6C"/>
              </a:solidFill>
              <a:latin typeface="Arial" pitchFamily="34" charset="0"/>
            </a:endParaRPr>
          </a:p>
        </p:txBody>
      </p:sp>
      <p:sp>
        <p:nvSpPr>
          <p:cNvPr id="7" name="Text Box 18"/>
          <p:cNvSpPr txBox="1">
            <a:spLocks noChangeArrowheads="1"/>
          </p:cNvSpPr>
          <p:nvPr/>
        </p:nvSpPr>
        <p:spPr bwMode="auto">
          <a:xfrm>
            <a:off x="0" y="116632"/>
            <a:ext cx="7273106" cy="584775"/>
          </a:xfrm>
          <a:prstGeom prst="rect">
            <a:avLst/>
          </a:prstGeom>
          <a:noFill/>
          <a:ln w="9525" algn="ctr">
            <a:noFill/>
            <a:miter lim="800000"/>
            <a:headEnd/>
            <a:tailEnd/>
          </a:ln>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defRPr/>
            </a:pPr>
            <a:r>
              <a:rPr lang="zh-CN" altLang="en-US" sz="3200" i="0" dirty="0" smtClean="0">
                <a:ln w="11430"/>
                <a:solidFill>
                  <a:srgbClr val="0033CC"/>
                </a:solidFill>
                <a:effectLst>
                  <a:outerShdw blurRad="50800" dist="38100" dir="2700000" algn="tl" rotWithShape="0">
                    <a:prstClr val="black">
                      <a:alpha val="40000"/>
                    </a:prstClr>
                  </a:outerShdw>
                </a:effectLst>
                <a:latin typeface="微软雅黑" pitchFamily="34" charset="-122"/>
                <a:ea typeface="微软雅黑" pitchFamily="34" charset="-122"/>
              </a:rPr>
              <a:t>  三、大事记的记述方法 </a:t>
            </a:r>
            <a:endParaRPr lang="zh-CN" altLang="en-US" sz="3200" i="0" dirty="0">
              <a:ln w="11430"/>
              <a:solidFill>
                <a:srgbClr val="0033CC"/>
              </a:solidFill>
              <a:effectLst>
                <a:outerShdw blurRad="50800" dist="38100" dir="2700000" algn="tl" rotWithShape="0">
                  <a:prstClr val="black">
                    <a:alpha val="40000"/>
                  </a:prstClr>
                </a:outerShdw>
              </a:effectLst>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内容占位符 2"/>
          <p:cNvSpPr>
            <a:spLocks noGrp="1"/>
          </p:cNvSpPr>
          <p:nvPr>
            <p:ph idx="1"/>
          </p:nvPr>
        </p:nvSpPr>
        <p:spPr bwMode="auto">
          <a:xfrm>
            <a:off x="679450" y="1600200"/>
            <a:ext cx="8315325" cy="4525963"/>
          </a:xfrm>
          <a:noFill/>
          <a:ln>
            <a:miter lim="800000"/>
            <a:headEnd/>
            <a:tailEnd/>
          </a:ln>
        </p:spPr>
        <p:txBody>
          <a:bodyPr vert="horz" wrap="square" lIns="91440" tIns="45720" rIns="91440" bIns="45720" numCol="1" anchor="t" anchorCtr="0" compatLnSpc="1">
            <a:prstTxWarp prst="textNoShape">
              <a:avLst/>
            </a:prstTxWarp>
          </a:bodyPr>
          <a:lstStyle/>
          <a:p>
            <a:pPr eaLnBrk="1">
              <a:buFont typeface="Wingdings" pitchFamily="2" charset="2"/>
              <a:buNone/>
            </a:pPr>
            <a:r>
              <a:rPr lang="zh-CN" altLang="en-US" sz="3200" dirty="0" smtClean="0">
                <a:solidFill>
                  <a:srgbClr val="003E6C"/>
                </a:solidFill>
                <a:ea typeface="隶书" pitchFamily="49" charset="-122"/>
              </a:rPr>
              <a:t>    </a:t>
            </a:r>
            <a:r>
              <a:rPr lang="zh-CN" altLang="en-US" sz="3200" dirty="0" smtClean="0">
                <a:solidFill>
                  <a:srgbClr val="CC3300"/>
                </a:solidFill>
                <a:ea typeface="隶书" pitchFamily="49" charset="-122"/>
              </a:rPr>
              <a:t>合作类</a:t>
            </a:r>
            <a:r>
              <a:rPr lang="zh-CN" altLang="en-US" sz="3200" dirty="0" smtClean="0">
                <a:solidFill>
                  <a:srgbClr val="003E6C"/>
                </a:solidFill>
                <a:ea typeface="隶书" pitchFamily="49" charset="-122"/>
              </a:rPr>
              <a:t>条目收录正式签署合作协议的内容。</a:t>
            </a:r>
          </a:p>
          <a:p>
            <a:pPr eaLnBrk="1">
              <a:buFont typeface="Wingdings" pitchFamily="2" charset="2"/>
              <a:buNone/>
            </a:pPr>
            <a:r>
              <a:rPr lang="zh-CN" altLang="en-US" sz="3200" dirty="0" smtClean="0">
                <a:solidFill>
                  <a:srgbClr val="003E6C"/>
                </a:solidFill>
                <a:ea typeface="隶书" pitchFamily="49" charset="-122"/>
              </a:rPr>
              <a:t>    </a:t>
            </a:r>
            <a:r>
              <a:rPr lang="zh-CN" altLang="en-US" sz="3200" dirty="0" smtClean="0">
                <a:solidFill>
                  <a:srgbClr val="652F07"/>
                </a:solidFill>
                <a:ea typeface="隶书" pitchFamily="49" charset="-122"/>
              </a:rPr>
              <a:t>释文要点：</a:t>
            </a:r>
            <a:r>
              <a:rPr lang="zh-CN" altLang="en-US" sz="3200" dirty="0" smtClean="0">
                <a:solidFill>
                  <a:srgbClr val="003E6C"/>
                </a:solidFill>
                <a:ea typeface="隶书" pitchFamily="49" charset="-122"/>
              </a:rPr>
              <a:t>协议内容、签约方各自责任与义务、共同目标（利益）、协议期限。合作办学类条目还应记述签约各方承担的教学任务、培养目标、获得学历、学制、首次招生规模等。</a:t>
            </a:r>
          </a:p>
        </p:txBody>
      </p:sp>
      <p:sp>
        <p:nvSpPr>
          <p:cNvPr id="75779" name="标题 1"/>
          <p:cNvSpPr>
            <a:spLocks/>
          </p:cNvSpPr>
          <p:nvPr/>
        </p:nvSpPr>
        <p:spPr bwMode="auto">
          <a:xfrm>
            <a:off x="457200" y="274638"/>
            <a:ext cx="8229600" cy="1143000"/>
          </a:xfrm>
          <a:prstGeom prst="rect">
            <a:avLst/>
          </a:prstGeom>
          <a:noFill/>
          <a:ln w="9525">
            <a:noFill/>
            <a:miter lim="800000"/>
            <a:headEnd/>
            <a:tailEnd/>
          </a:ln>
        </p:spPr>
        <p:txBody>
          <a:bodyPr/>
          <a:lstStyle/>
          <a:p>
            <a:pPr eaLnBrk="0" hangingPunct="0"/>
            <a:r>
              <a:rPr lang="zh-CN" altLang="en-US" sz="3200" b="1" u="none" dirty="0" smtClean="0">
                <a:solidFill>
                  <a:srgbClr val="000099"/>
                </a:solidFill>
                <a:latin typeface="Verdana" pitchFamily="34" charset="0"/>
                <a:ea typeface="华文隶书" pitchFamily="2" charset="-122"/>
              </a:rPr>
              <a:t>  </a:t>
            </a:r>
            <a:endParaRPr lang="zh-CN" altLang="en-US" sz="3200" b="1" u="none" dirty="0">
              <a:solidFill>
                <a:srgbClr val="000099"/>
              </a:solidFill>
              <a:latin typeface="Verdana" pitchFamily="34" charset="0"/>
              <a:ea typeface="华文隶书" pitchFamily="2" charset="-122"/>
            </a:endParaRPr>
          </a:p>
        </p:txBody>
      </p:sp>
      <p:sp>
        <p:nvSpPr>
          <p:cNvPr id="6" name="笑脸 5"/>
          <p:cNvSpPr/>
          <p:nvPr/>
        </p:nvSpPr>
        <p:spPr bwMode="auto">
          <a:xfrm>
            <a:off x="798490" y="1764406"/>
            <a:ext cx="360609" cy="270455"/>
          </a:xfrm>
          <a:prstGeom prst="smileyFace">
            <a:avLst/>
          </a:prstGeom>
          <a:solidFill>
            <a:schemeClr val="tx1">
              <a:lumMod val="40000"/>
              <a:lumOff val="60000"/>
            </a:schemeClr>
          </a:solidFill>
          <a:ln w="57150">
            <a:solidFill>
              <a:srgbClr val="C00000"/>
            </a:solidFill>
            <a:round/>
            <a:headEnd/>
            <a:tailEnd/>
          </a:ln>
          <a:effectLst>
            <a:softEdge rad="63500"/>
          </a:effectLst>
          <a:scene3d>
            <a:camera prst="orthographicFront"/>
            <a:lightRig rig="threePt" dir="t"/>
          </a:scene3d>
          <a:sp3d>
            <a:bevelT prst="convex"/>
          </a:sp3d>
        </p:spPr>
        <p:txBody>
          <a:bodyPr rtlCol="0" anchor="ctr"/>
          <a:lstStyle/>
          <a:p>
            <a:pPr algn="ctr" eaLnBrk="0" hangingPunct="0"/>
            <a:endParaRPr lang="zh-CN" altLang="en-US" sz="3600" b="1" dirty="0" smtClean="0">
              <a:solidFill>
                <a:schemeClr val="bg1"/>
              </a:solidFill>
              <a:latin typeface="华文彩云" pitchFamily="2" charset="-122"/>
              <a:ea typeface="华文彩云" pitchFamily="2" charset="-122"/>
            </a:endParaRPr>
          </a:p>
        </p:txBody>
      </p:sp>
      <p:sp>
        <p:nvSpPr>
          <p:cNvPr id="8" name="圆角矩形标注 7"/>
          <p:cNvSpPr/>
          <p:nvPr/>
        </p:nvSpPr>
        <p:spPr bwMode="auto">
          <a:xfrm>
            <a:off x="3059832" y="908720"/>
            <a:ext cx="3528392" cy="504056"/>
          </a:xfrm>
          <a:prstGeom prst="wedgeRoundRectCallout">
            <a:avLst/>
          </a:prstGeom>
          <a:solidFill>
            <a:schemeClr val="bg2">
              <a:lumMod val="90000"/>
            </a:schemeClr>
          </a:solidFill>
          <a:ln w="19050">
            <a:solidFill>
              <a:schemeClr val="accent4">
                <a:lumMod val="50000"/>
              </a:schemeClr>
            </a:solidFill>
            <a:round/>
            <a:headEnd/>
            <a:tailEnd/>
          </a:ln>
          <a:effectLst>
            <a:softEdge rad="63500"/>
          </a:effectLst>
          <a:scene3d>
            <a:camera prst="orthographicFront"/>
            <a:lightRig rig="threePt" dir="t"/>
          </a:scene3d>
          <a:sp3d>
            <a:bevelT prst="convex"/>
          </a:sp3d>
        </p:spPr>
        <p:txBody>
          <a:bodyPr rtlCol="0" anchor="ctr"/>
          <a:lstStyle/>
          <a:p>
            <a:pPr algn="ctr" eaLnBrk="0" hangingPunct="0"/>
            <a:endParaRPr lang="zh-CN" altLang="en-US" sz="3600" b="1" dirty="0" smtClean="0">
              <a:solidFill>
                <a:schemeClr val="bg1"/>
              </a:solidFill>
              <a:latin typeface="华文彩云" pitchFamily="2" charset="-122"/>
              <a:ea typeface="华文彩云" pitchFamily="2" charset="-122"/>
            </a:endParaRPr>
          </a:p>
        </p:txBody>
      </p:sp>
      <p:sp>
        <p:nvSpPr>
          <p:cNvPr id="9" name="内容占位符 2"/>
          <p:cNvSpPr txBox="1">
            <a:spLocks/>
          </p:cNvSpPr>
          <p:nvPr/>
        </p:nvSpPr>
        <p:spPr>
          <a:xfrm>
            <a:off x="2915816" y="764704"/>
            <a:ext cx="4060421" cy="638842"/>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
                <a:schemeClr val="tx1"/>
              </a:buClr>
              <a:buSzTx/>
              <a:buFont typeface="Wingdings" pitchFamily="2" charset="2"/>
              <a:buNone/>
              <a:tabLst/>
              <a:defRPr/>
            </a:pPr>
            <a:r>
              <a:rPr kumimoji="0" lang="zh-CN" altLang="en-US" sz="4000" b="1" i="0" u="none" strike="noStrike" kern="0" cap="none" spc="0" normalizeH="0" baseline="0" noProof="0" dirty="0" smtClean="0">
                <a:ln>
                  <a:noFill/>
                </a:ln>
                <a:solidFill>
                  <a:srgbClr val="000099"/>
                </a:solidFill>
                <a:effectLst/>
                <a:uLnTx/>
                <a:uFillTx/>
                <a:latin typeface="华文隶书" pitchFamily="2" charset="-122"/>
                <a:ea typeface="华文隶书" pitchFamily="2" charset="-122"/>
                <a:cs typeface="+mn-cs"/>
              </a:rPr>
              <a:t>   </a:t>
            </a:r>
            <a:r>
              <a:rPr kumimoji="0" lang="zh-CN" altLang="en-US" sz="2800" b="1" i="0" u="none" strike="noStrike" kern="0" cap="none" spc="0" normalizeH="0" baseline="0" noProof="0" dirty="0" smtClean="0">
                <a:ln>
                  <a:noFill/>
                </a:ln>
                <a:solidFill>
                  <a:srgbClr val="000099"/>
                </a:solidFill>
                <a:effectLst/>
                <a:uLnTx/>
                <a:uFillTx/>
                <a:latin typeface="华文隶书" pitchFamily="2" charset="-122"/>
                <a:ea typeface="华文隶书" pitchFamily="2" charset="-122"/>
                <a:cs typeface="+mn-cs"/>
              </a:rPr>
              <a:t>常见条目类型举例</a:t>
            </a:r>
            <a:endParaRPr kumimoji="0" lang="zh-CN" altLang="en-US" sz="2800" b="1" i="0" u="none" strike="noStrike" kern="0" cap="none" spc="0" normalizeH="0" baseline="0" noProof="0" dirty="0">
              <a:ln>
                <a:noFill/>
              </a:ln>
              <a:solidFill>
                <a:srgbClr val="000099"/>
              </a:solidFill>
              <a:effectLst/>
              <a:uLnTx/>
              <a:uFillTx/>
              <a:latin typeface="华文隶书" pitchFamily="2" charset="-122"/>
              <a:ea typeface="华文隶书" pitchFamily="2" charset="-122"/>
              <a:cs typeface="+mn-cs"/>
            </a:endParaRPr>
          </a:p>
        </p:txBody>
      </p:sp>
      <p:pic>
        <p:nvPicPr>
          <p:cNvPr id="11" name="Picture 2" descr="C:\Documents and Settings\Administrator\桌面\QQ截图20131224153434.png"/>
          <p:cNvPicPr>
            <a:picLocks noChangeAspect="1" noChangeArrowheads="1"/>
          </p:cNvPicPr>
          <p:nvPr/>
        </p:nvPicPr>
        <p:blipFill>
          <a:blip r:embed="rId2" cstate="print"/>
          <a:srcRect/>
          <a:stretch>
            <a:fillRect/>
          </a:stretch>
        </p:blipFill>
        <p:spPr bwMode="auto">
          <a:xfrm>
            <a:off x="7884368" y="188640"/>
            <a:ext cx="1008112" cy="990872"/>
          </a:xfrm>
          <a:prstGeom prst="ellipse">
            <a:avLst/>
          </a:prstGeom>
          <a:noFill/>
        </p:spPr>
      </p:pic>
      <p:sp>
        <p:nvSpPr>
          <p:cNvPr id="10" name="Text Box 18"/>
          <p:cNvSpPr txBox="1">
            <a:spLocks noChangeArrowheads="1"/>
          </p:cNvSpPr>
          <p:nvPr/>
        </p:nvSpPr>
        <p:spPr bwMode="auto">
          <a:xfrm>
            <a:off x="0" y="116632"/>
            <a:ext cx="7273106" cy="584775"/>
          </a:xfrm>
          <a:prstGeom prst="rect">
            <a:avLst/>
          </a:prstGeom>
          <a:noFill/>
          <a:ln w="9525" algn="ctr">
            <a:noFill/>
            <a:miter lim="800000"/>
            <a:headEnd/>
            <a:tailEnd/>
          </a:ln>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defRPr/>
            </a:pPr>
            <a:r>
              <a:rPr lang="zh-CN" altLang="en-US" sz="3200" i="0" dirty="0" smtClean="0">
                <a:ln w="11430"/>
                <a:solidFill>
                  <a:srgbClr val="0033CC"/>
                </a:solidFill>
                <a:effectLst>
                  <a:outerShdw blurRad="50800" dist="38100" dir="2700000" algn="tl" rotWithShape="0">
                    <a:prstClr val="black">
                      <a:alpha val="40000"/>
                    </a:prstClr>
                  </a:outerShdw>
                </a:effectLst>
                <a:latin typeface="微软雅黑" pitchFamily="34" charset="-122"/>
                <a:ea typeface="微软雅黑" pitchFamily="34" charset="-122"/>
              </a:rPr>
              <a:t>  三、大事记的记述方法 </a:t>
            </a:r>
            <a:endParaRPr lang="zh-CN" altLang="en-US" sz="3200" i="0" dirty="0">
              <a:ln w="11430"/>
              <a:solidFill>
                <a:srgbClr val="0033CC"/>
              </a:solidFill>
              <a:effectLst>
                <a:outerShdw blurRad="50800" dist="38100" dir="2700000" algn="tl" rotWithShape="0">
                  <a:prstClr val="black">
                    <a:alpha val="40000"/>
                  </a:prstClr>
                </a:outerShdw>
              </a:effectLst>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785" name="Rectangle 3"/>
          <p:cNvSpPr>
            <a:spLocks noGrp="1" noChangeArrowheads="1"/>
          </p:cNvSpPr>
          <p:nvPr>
            <p:ph type="body" idx="1"/>
          </p:nvPr>
        </p:nvSpPr>
        <p:spPr bwMode="auto">
          <a:xfrm>
            <a:off x="457200" y="1000125"/>
            <a:ext cx="8229600" cy="5335588"/>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10000"/>
              </a:lnSpc>
              <a:buFont typeface="Wingdings" pitchFamily="2" charset="2"/>
              <a:buNone/>
            </a:pPr>
            <a:r>
              <a:rPr lang="zh-CN" altLang="en-US" sz="2800" dirty="0" smtClean="0">
                <a:latin typeface="隶书" pitchFamily="49" charset="-122"/>
                <a:ea typeface="隶书" pitchFamily="49" charset="-122"/>
              </a:rPr>
              <a:t>   示例：</a:t>
            </a:r>
          </a:p>
          <a:p>
            <a:pPr eaLnBrk="1" hangingPunct="1">
              <a:lnSpc>
                <a:spcPct val="110000"/>
              </a:lnSpc>
              <a:buFont typeface="Wingdings" pitchFamily="2" charset="2"/>
              <a:buNone/>
            </a:pPr>
            <a:r>
              <a:rPr lang="zh-CN" altLang="en-US" sz="2800" dirty="0" smtClean="0">
                <a:latin typeface="隶书" pitchFamily="49" charset="-122"/>
                <a:ea typeface="隶书" pitchFamily="49" charset="-122"/>
              </a:rPr>
              <a:t>    原稿</a:t>
            </a:r>
            <a:r>
              <a:rPr lang="en-US" altLang="zh-CN" sz="2800" dirty="0" smtClean="0">
                <a:latin typeface="隶书" pitchFamily="49" charset="-122"/>
                <a:ea typeface="隶书" pitchFamily="49" charset="-122"/>
              </a:rPr>
              <a:t>1</a:t>
            </a:r>
            <a:r>
              <a:rPr lang="zh-CN" altLang="en-US" sz="2800" dirty="0" smtClean="0">
                <a:latin typeface="隶书" pitchFamily="49" charset="-122"/>
                <a:ea typeface="隶书" pitchFamily="49" charset="-122"/>
              </a:rPr>
              <a:t>：</a:t>
            </a:r>
            <a:r>
              <a:rPr lang="zh-CN" altLang="en-US" sz="2800" dirty="0" smtClean="0">
                <a:solidFill>
                  <a:srgbClr val="003E6C"/>
                </a:solidFill>
                <a:latin typeface="隶书" pitchFamily="49" charset="-122"/>
                <a:ea typeface="隶书" pitchFamily="49" charset="-122"/>
              </a:rPr>
              <a:t>本培训共有</a:t>
            </a:r>
            <a:r>
              <a:rPr lang="en-US" altLang="zh-CN" sz="2800" dirty="0" smtClean="0">
                <a:solidFill>
                  <a:srgbClr val="003E6C"/>
                </a:solidFill>
                <a:latin typeface="隶书" pitchFamily="49" charset="-122"/>
                <a:ea typeface="隶书" pitchFamily="49" charset="-122"/>
              </a:rPr>
              <a:t>100</a:t>
            </a:r>
            <a:r>
              <a:rPr lang="zh-CN" altLang="en-US" sz="2800" dirty="0" smtClean="0">
                <a:solidFill>
                  <a:srgbClr val="003E6C"/>
                </a:solidFill>
                <a:latin typeface="隶书" pitchFamily="49" charset="-122"/>
                <a:ea typeface="隶书" pitchFamily="49" charset="-122"/>
              </a:rPr>
              <a:t>多名语文教师参加学习。专家的讲座引起了学员们强烈反响，引发了对自身素养提升和如何搞好文学教育的深度思考。</a:t>
            </a:r>
          </a:p>
          <a:p>
            <a:pPr eaLnBrk="1" hangingPunct="1">
              <a:lnSpc>
                <a:spcPct val="110000"/>
              </a:lnSpc>
              <a:buFont typeface="Wingdings" pitchFamily="2" charset="2"/>
              <a:buNone/>
            </a:pPr>
            <a:r>
              <a:rPr lang="zh-CN" altLang="en-US" sz="2800" dirty="0" smtClean="0">
                <a:solidFill>
                  <a:schemeClr val="tx2"/>
                </a:solidFill>
                <a:latin typeface="隶书" pitchFamily="49" charset="-122"/>
                <a:ea typeface="隶书" pitchFamily="49" charset="-122"/>
              </a:rPr>
              <a:t>    </a:t>
            </a:r>
            <a:r>
              <a:rPr lang="zh-CN" altLang="en-US" sz="2800" dirty="0" smtClean="0">
                <a:solidFill>
                  <a:srgbClr val="D61459"/>
                </a:solidFill>
                <a:latin typeface="隶书" pitchFamily="49" charset="-122"/>
                <a:ea typeface="隶书" pitchFamily="49" charset="-122"/>
              </a:rPr>
              <a:t>评论：不要评论，别人思考，作者怎会知道。</a:t>
            </a:r>
            <a:endParaRPr lang="en-US" altLang="zh-CN" sz="2800" dirty="0" smtClean="0">
              <a:solidFill>
                <a:srgbClr val="D61459"/>
              </a:solidFill>
              <a:latin typeface="隶书" pitchFamily="49" charset="-122"/>
              <a:ea typeface="隶书" pitchFamily="49" charset="-122"/>
            </a:endParaRPr>
          </a:p>
          <a:p>
            <a:pPr eaLnBrk="1" hangingPunct="1">
              <a:lnSpc>
                <a:spcPct val="90000"/>
              </a:lnSpc>
              <a:buFont typeface="Wingdings" pitchFamily="2" charset="2"/>
              <a:buNone/>
            </a:pPr>
            <a:r>
              <a:rPr lang="zh-CN" altLang="en-US" sz="2800" dirty="0" smtClean="0">
                <a:solidFill>
                  <a:srgbClr val="003E6C"/>
                </a:solidFill>
                <a:latin typeface="隶书" pitchFamily="49" charset="-122"/>
                <a:ea typeface="隶书" pitchFamily="49" charset="-122"/>
              </a:rPr>
              <a:t>    </a:t>
            </a:r>
            <a:r>
              <a:rPr lang="zh-CN" altLang="en-US" sz="2800" dirty="0" smtClean="0">
                <a:latin typeface="隶书" pitchFamily="49" charset="-122"/>
                <a:ea typeface="隶书" pitchFamily="49" charset="-122"/>
              </a:rPr>
              <a:t>原稿</a:t>
            </a:r>
            <a:r>
              <a:rPr lang="en-US" altLang="zh-CN" sz="2800" dirty="0" smtClean="0">
                <a:latin typeface="隶书" pitchFamily="49" charset="-122"/>
                <a:ea typeface="隶书" pitchFamily="49" charset="-122"/>
              </a:rPr>
              <a:t>2</a:t>
            </a:r>
            <a:r>
              <a:rPr lang="zh-CN" altLang="en-US" sz="2800" dirty="0" smtClean="0">
                <a:latin typeface="隶书" pitchFamily="49" charset="-122"/>
                <a:ea typeface="隶书" pitchFamily="49" charset="-122"/>
              </a:rPr>
              <a:t>：</a:t>
            </a:r>
            <a:r>
              <a:rPr lang="en-US" altLang="zh-CN" sz="2800" dirty="0" smtClean="0">
                <a:solidFill>
                  <a:srgbClr val="003E6C"/>
                </a:solidFill>
                <a:latin typeface="隶书" pitchFamily="49" charset="-122"/>
                <a:ea typeface="隶书" pitchFamily="49" charset="-122"/>
              </a:rPr>
              <a:t>10</a:t>
            </a:r>
            <a:r>
              <a:rPr lang="zh-CN" altLang="en-US" sz="2800" dirty="0" smtClean="0">
                <a:solidFill>
                  <a:srgbClr val="003E6C"/>
                </a:solidFill>
                <a:latin typeface="隶书" pitchFamily="49" charset="-122"/>
                <a:ea typeface="隶书" pitchFamily="49" charset="-122"/>
              </a:rPr>
              <a:t>月</a:t>
            </a:r>
            <a:r>
              <a:rPr lang="en-US" altLang="zh-CN" sz="2800" dirty="0" smtClean="0">
                <a:solidFill>
                  <a:srgbClr val="003E6C"/>
                </a:solidFill>
                <a:latin typeface="隶书" pitchFamily="49" charset="-122"/>
                <a:ea typeface="隶书" pitchFamily="49" charset="-122"/>
              </a:rPr>
              <a:t>13</a:t>
            </a:r>
            <a:r>
              <a:rPr lang="zh-CN" altLang="en-US" sz="2800" dirty="0" smtClean="0">
                <a:solidFill>
                  <a:srgbClr val="003E6C"/>
                </a:solidFill>
                <a:latin typeface="隶书" pitchFamily="49" charset="-122"/>
                <a:ea typeface="隶书" pitchFamily="49" charset="-122"/>
              </a:rPr>
              <a:t>日，秋高气爽，阳光明媚。我校操场上彩旗飘扬，欢声笑语。因为这一天我校迎来了中国少年先锋队建队</a:t>
            </a:r>
            <a:r>
              <a:rPr lang="en-US" altLang="zh-CN" sz="2800" dirty="0" smtClean="0">
                <a:solidFill>
                  <a:srgbClr val="003E6C"/>
                </a:solidFill>
                <a:latin typeface="隶书" pitchFamily="49" charset="-122"/>
                <a:ea typeface="隶书" pitchFamily="49" charset="-122"/>
              </a:rPr>
              <a:t>61</a:t>
            </a:r>
            <a:r>
              <a:rPr lang="zh-CN" altLang="en-US" sz="2800" dirty="0" smtClean="0">
                <a:solidFill>
                  <a:srgbClr val="003E6C"/>
                </a:solidFill>
                <a:latin typeface="隶书" pitchFamily="49" charset="-122"/>
                <a:ea typeface="隶书" pitchFamily="49" charset="-122"/>
              </a:rPr>
              <a:t>周年的日子。听着铿锵响亮的队鼓声，举着高高飘扬的队旗，唱着嘹亮的队歌，我们的大队会拉开了帷幕。</a:t>
            </a:r>
          </a:p>
          <a:p>
            <a:pPr eaLnBrk="1" hangingPunct="1">
              <a:lnSpc>
                <a:spcPct val="90000"/>
              </a:lnSpc>
              <a:buFont typeface="Wingdings" pitchFamily="2" charset="2"/>
              <a:buNone/>
            </a:pPr>
            <a:r>
              <a:rPr lang="zh-CN" altLang="en-US" sz="2800" dirty="0" smtClean="0">
                <a:solidFill>
                  <a:srgbClr val="003E6C"/>
                </a:solidFill>
                <a:latin typeface="隶书" pitchFamily="49" charset="-122"/>
                <a:ea typeface="隶书" pitchFamily="49" charset="-122"/>
              </a:rPr>
              <a:t>    </a:t>
            </a:r>
            <a:r>
              <a:rPr lang="zh-CN" altLang="en-US" sz="2800" dirty="0" smtClean="0">
                <a:solidFill>
                  <a:srgbClr val="F61ABC"/>
                </a:solidFill>
                <a:latin typeface="隶书" pitchFamily="49" charset="-122"/>
                <a:ea typeface="隶书" pitchFamily="49" charset="-122"/>
              </a:rPr>
              <a:t>评论：宣传稿</a:t>
            </a:r>
          </a:p>
        </p:txBody>
      </p:sp>
      <p:sp>
        <p:nvSpPr>
          <p:cNvPr id="758786" name="Rectangle 2"/>
          <p:cNvSpPr>
            <a:spLocks noChangeArrowheads="1"/>
          </p:cNvSpPr>
          <p:nvPr/>
        </p:nvSpPr>
        <p:spPr bwMode="auto">
          <a:xfrm>
            <a:off x="3059832" y="908720"/>
            <a:ext cx="3051249" cy="625177"/>
          </a:xfrm>
          <a:prstGeom prst="rect">
            <a:avLst/>
          </a:prstGeom>
          <a:solidFill>
            <a:srgbClr val="FFFFFF"/>
          </a:solidFill>
          <a:ln w="9525">
            <a:solidFill>
              <a:srgbClr val="000000"/>
            </a:solidFill>
            <a:miter lim="800000"/>
            <a:headEnd/>
            <a:tailEnd/>
          </a:ln>
        </p:spPr>
        <p:txBody>
          <a:bodyPr anchor="ctr"/>
          <a:lstStyle/>
          <a:p>
            <a:r>
              <a:rPr lang="zh-CN" altLang="en-US" sz="3200" b="1" i="0" u="none" dirty="0">
                <a:solidFill>
                  <a:schemeClr val="folHlink"/>
                </a:solidFill>
                <a:latin typeface="Verdana" pitchFamily="34" charset="0"/>
                <a:ea typeface="华文行楷" pitchFamily="2" charset="-122"/>
              </a:rPr>
              <a:t>不要评论性语言</a:t>
            </a:r>
          </a:p>
        </p:txBody>
      </p:sp>
      <p:pic>
        <p:nvPicPr>
          <p:cNvPr id="6" name="Picture 2" descr="C:\Documents and Settings\Administrator\桌面\QQ截图20131224153434.png"/>
          <p:cNvPicPr>
            <a:picLocks noChangeAspect="1" noChangeArrowheads="1"/>
          </p:cNvPicPr>
          <p:nvPr/>
        </p:nvPicPr>
        <p:blipFill>
          <a:blip r:embed="rId2" cstate="print"/>
          <a:srcRect/>
          <a:stretch>
            <a:fillRect/>
          </a:stretch>
        </p:blipFill>
        <p:spPr bwMode="auto">
          <a:xfrm>
            <a:off x="7884368" y="188640"/>
            <a:ext cx="1008112" cy="990872"/>
          </a:xfrm>
          <a:prstGeom prst="ellipse">
            <a:avLst/>
          </a:prstGeom>
          <a:noFill/>
        </p:spPr>
      </p:pic>
      <p:sp>
        <p:nvSpPr>
          <p:cNvPr id="8" name="Text Box 18"/>
          <p:cNvSpPr txBox="1">
            <a:spLocks noChangeArrowheads="1"/>
          </p:cNvSpPr>
          <p:nvPr/>
        </p:nvSpPr>
        <p:spPr bwMode="auto">
          <a:xfrm>
            <a:off x="0" y="116632"/>
            <a:ext cx="7273106" cy="584775"/>
          </a:xfrm>
          <a:prstGeom prst="rect">
            <a:avLst/>
          </a:prstGeom>
          <a:noFill/>
          <a:ln w="9525" algn="ctr">
            <a:noFill/>
            <a:miter lim="800000"/>
            <a:headEnd/>
            <a:tailEnd/>
          </a:ln>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defRPr/>
            </a:pPr>
            <a:r>
              <a:rPr lang="zh-CN" altLang="en-US" sz="3200" i="0" dirty="0" smtClean="0">
                <a:ln w="11430"/>
                <a:solidFill>
                  <a:srgbClr val="0033CC"/>
                </a:solidFill>
                <a:effectLst>
                  <a:outerShdw blurRad="50800" dist="38100" dir="2700000" algn="tl" rotWithShape="0">
                    <a:prstClr val="black">
                      <a:alpha val="40000"/>
                    </a:prstClr>
                  </a:outerShdw>
                </a:effectLst>
                <a:latin typeface="微软雅黑" pitchFamily="34" charset="-122"/>
                <a:ea typeface="微软雅黑" pitchFamily="34" charset="-122"/>
              </a:rPr>
              <a:t>  三、大事记的记述方法 </a:t>
            </a:r>
            <a:endParaRPr lang="zh-CN" altLang="en-US" sz="3200" i="0" dirty="0">
              <a:ln w="11430"/>
              <a:solidFill>
                <a:srgbClr val="0033CC"/>
              </a:solidFill>
              <a:effectLst>
                <a:outerShdw blurRad="50800" dist="38100" dir="2700000" algn="tl" rotWithShape="0">
                  <a:prstClr val="black">
                    <a:alpha val="40000"/>
                  </a:prstClr>
                </a:outerShdw>
              </a:effectLst>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8596" y="2571744"/>
            <a:ext cx="8072494" cy="830997"/>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defRPr/>
            </a:pPr>
            <a:r>
              <a:rPr lang="zh-CN" altLang="en-US" sz="4600" i="0" spc="50" dirty="0" smtClean="0">
                <a:ln w="11430"/>
                <a:solidFill>
                  <a:srgbClr val="0033CC"/>
                </a:solidFill>
                <a:latin typeface="微软雅黑" pitchFamily="34" charset="-122"/>
                <a:ea typeface="微软雅黑" pitchFamily="34" charset="-122"/>
              </a:rPr>
              <a:t>    四、年鉴编纂的规范</a:t>
            </a:r>
            <a:r>
              <a:rPr lang="zh-CN" altLang="en-US" sz="4800" i="0" dirty="0" smtClean="0">
                <a:ln w="11430"/>
                <a:solidFill>
                  <a:srgbClr val="0033CC"/>
                </a:solidFill>
                <a:effectLst>
                  <a:outerShdw blurRad="50800" dist="38100" dir="2700000" algn="tl" rotWithShape="0">
                    <a:prstClr val="black">
                      <a:alpha val="40000"/>
                    </a:prstClr>
                  </a:outerShdw>
                </a:effectLst>
                <a:latin typeface="微软雅黑" pitchFamily="34" charset="-122"/>
                <a:ea typeface="微软雅黑" pitchFamily="34" charset="-122"/>
              </a:rPr>
              <a:t>化</a:t>
            </a:r>
            <a:endParaRPr lang="zh-CN" altLang="en-US" sz="4600" i="0" spc="50" dirty="0">
              <a:ln w="11430"/>
              <a:solidFill>
                <a:srgbClr val="0033CC"/>
              </a:solidFill>
              <a:latin typeface="微软雅黑" pitchFamily="34" charset="-122"/>
              <a:ea typeface="微软雅黑" pitchFamily="34" charset="-122"/>
            </a:endParaRPr>
          </a:p>
        </p:txBody>
      </p:sp>
      <p:sp>
        <p:nvSpPr>
          <p:cNvPr id="4" name="TextBox 3"/>
          <p:cNvSpPr txBox="1">
            <a:spLocks noChangeArrowheads="1"/>
          </p:cNvSpPr>
          <p:nvPr/>
        </p:nvSpPr>
        <p:spPr bwMode="auto">
          <a:xfrm>
            <a:off x="8805892" y="6525344"/>
            <a:ext cx="360363" cy="353943"/>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altLang="zh-CN" sz="1700" i="0" spc="50" dirty="0" smtClean="0">
                <a:ln w="11430"/>
                <a:solidFill>
                  <a:srgbClr val="0033CC"/>
                </a:solidFill>
                <a:latin typeface="Arial" charset="0"/>
                <a:ea typeface="黑体" pitchFamily="2" charset="-122"/>
              </a:rPr>
              <a:t>2</a:t>
            </a:r>
            <a:endParaRPr lang="zh-CN" altLang="en-US" sz="1700" i="0" spc="50" dirty="0">
              <a:ln w="11430"/>
              <a:solidFill>
                <a:srgbClr val="0033CC"/>
              </a:solidFill>
              <a:latin typeface="微软雅黑" pitchFamily="34" charset="-122"/>
              <a:ea typeface="微软雅黑" pitchFamily="34" charset="-122"/>
            </a:endParaRPr>
          </a:p>
        </p:txBody>
      </p:sp>
      <p:pic>
        <p:nvPicPr>
          <p:cNvPr id="5" name="Picture 3" descr="E:\2010临时工作\QQ截图未命名.png"/>
          <p:cNvPicPr>
            <a:picLocks noChangeAspect="1" noChangeArrowheads="1"/>
          </p:cNvPicPr>
          <p:nvPr/>
        </p:nvPicPr>
        <p:blipFill>
          <a:blip r:embed="rId2" cstate="print"/>
          <a:srcRect/>
          <a:stretch>
            <a:fillRect/>
          </a:stretch>
        </p:blipFill>
        <p:spPr bwMode="auto">
          <a:xfrm>
            <a:off x="7884368" y="188640"/>
            <a:ext cx="1008112" cy="1018006"/>
          </a:xfrm>
          <a:prstGeom prst="ellipse">
            <a:avLst/>
          </a:prstGeom>
          <a:ln w="3175"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8"/>
          <p:cNvGrpSpPr/>
          <p:nvPr/>
        </p:nvGrpSpPr>
        <p:grpSpPr>
          <a:xfrm>
            <a:off x="285720" y="1438382"/>
            <a:ext cx="8570805" cy="4776700"/>
            <a:chOff x="358912" y="1366946"/>
            <a:chExt cx="8570805" cy="4776700"/>
          </a:xfrm>
        </p:grpSpPr>
        <p:sp>
          <p:nvSpPr>
            <p:cNvPr id="5" name="AutoShape 3"/>
            <p:cNvSpPr>
              <a:spLocks noChangeArrowheads="1"/>
            </p:cNvSpPr>
            <p:nvPr/>
          </p:nvSpPr>
          <p:spPr bwMode="gray">
            <a:xfrm rot="5400000">
              <a:off x="2255973" y="-530099"/>
              <a:ext cx="4776684" cy="8570805"/>
            </a:xfrm>
            <a:prstGeom prst="roundRect">
              <a:avLst>
                <a:gd name="adj" fmla="val 6777"/>
              </a:avLst>
            </a:prstGeom>
            <a:noFill/>
            <a:ln w="38100" algn="ctr">
              <a:solidFill>
                <a:schemeClr val="bg1">
                  <a:lumMod val="75000"/>
                </a:schemeClr>
              </a:solidFill>
              <a:round/>
              <a:headEnd/>
              <a:tailEnd/>
            </a:ln>
            <a:effectLst/>
          </p:spPr>
          <p:txBody>
            <a:bodyPr wrap="none" anchor="ctr"/>
            <a:lstStyle/>
            <a:p>
              <a:pPr>
                <a:defRPr/>
              </a:pPr>
              <a:endParaRPr lang="zh-CN" altLang="en-US" i="0">
                <a:ea typeface="宋体" pitchFamily="2" charset="-122"/>
              </a:endParaRPr>
            </a:p>
          </p:txBody>
        </p:sp>
        <p:sp>
          <p:nvSpPr>
            <p:cNvPr id="6" name="同侧圆角矩形 5"/>
            <p:cNvSpPr/>
            <p:nvPr/>
          </p:nvSpPr>
          <p:spPr>
            <a:xfrm>
              <a:off x="358912" y="1366962"/>
              <a:ext cx="8570803" cy="671654"/>
            </a:xfrm>
            <a:prstGeom prst="round2SameRect">
              <a:avLst>
                <a:gd name="adj1" fmla="val 50000"/>
                <a:gd name="adj2" fmla="val 1153"/>
              </a:avLst>
            </a:prstGeom>
            <a:solidFill>
              <a:schemeClr val="tx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i="0"/>
            </a:p>
          </p:txBody>
        </p:sp>
        <p:sp>
          <p:nvSpPr>
            <p:cNvPr id="7" name="TextBox 2"/>
            <p:cNvSpPr txBox="1">
              <a:spLocks noChangeArrowheads="1"/>
            </p:cNvSpPr>
            <p:nvPr/>
          </p:nvSpPr>
          <p:spPr bwMode="auto">
            <a:xfrm>
              <a:off x="358912" y="2050016"/>
              <a:ext cx="8501122" cy="4021048"/>
            </a:xfrm>
            <a:prstGeom prst="rect">
              <a:avLst/>
            </a:prstGeom>
            <a:noFill/>
            <a:ln w="9525">
              <a:noFill/>
              <a:miter lim="800000"/>
              <a:headEnd/>
              <a:tailEnd/>
            </a:ln>
          </p:spPr>
          <p:txBody>
            <a:bodyPr wrap="square" anchor="ct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2200" i="0" dirty="0" smtClean="0"/>
                <a:t>       </a:t>
              </a:r>
              <a:endParaRPr lang="zh-CN" altLang="en-US" sz="2200" i="0" spc="50" dirty="0">
                <a:ln w="11430"/>
                <a:solidFill>
                  <a:srgbClr val="0033CC"/>
                </a:solidFill>
                <a:latin typeface="微软雅黑" pitchFamily="34" charset="-122"/>
                <a:ea typeface="微软雅黑" pitchFamily="34" charset="-122"/>
                <a:cs typeface="Arial" charset="0"/>
              </a:endParaRPr>
            </a:p>
          </p:txBody>
        </p:sp>
        <p:sp>
          <p:nvSpPr>
            <p:cNvPr id="8" name="TextBox 2"/>
            <p:cNvSpPr txBox="1">
              <a:spLocks noChangeArrowheads="1"/>
            </p:cNvSpPr>
            <p:nvPr/>
          </p:nvSpPr>
          <p:spPr bwMode="auto">
            <a:xfrm>
              <a:off x="3286116" y="1366946"/>
              <a:ext cx="3433737" cy="615553"/>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zh-CN" altLang="en-US" sz="3400" i="0" spc="150" dirty="0" smtClean="0">
                  <a:ln w="11430"/>
                  <a:gradFill>
                    <a:gsLst>
                      <a:gs pos="25000">
                        <a:schemeClr val="accent2">
                          <a:satMod val="155000"/>
                        </a:schemeClr>
                      </a:gs>
                      <a:gs pos="100000">
                        <a:schemeClr val="accent2">
                          <a:shade val="45000"/>
                          <a:satMod val="165000"/>
                        </a:schemeClr>
                      </a:gs>
                    </a:gsLst>
                    <a:lin ang="5400000"/>
                  </a:gradFill>
                  <a:ea typeface="微软雅黑" pitchFamily="34" charset="-122"/>
                </a:rPr>
                <a:t>规范化</a:t>
              </a:r>
              <a:endParaRPr lang="en-US" altLang="zh-CN" sz="3400" i="0" spc="150" dirty="0">
                <a:ln w="11430"/>
                <a:gradFill>
                  <a:gsLst>
                    <a:gs pos="25000">
                      <a:schemeClr val="accent2">
                        <a:satMod val="155000"/>
                      </a:schemeClr>
                    </a:gs>
                    <a:gs pos="100000">
                      <a:schemeClr val="accent2">
                        <a:shade val="45000"/>
                        <a:satMod val="165000"/>
                      </a:schemeClr>
                    </a:gs>
                  </a:gsLst>
                  <a:lin ang="5400000"/>
                </a:gradFill>
                <a:ea typeface="微软雅黑" pitchFamily="34" charset="-122"/>
              </a:endParaRPr>
            </a:p>
          </p:txBody>
        </p:sp>
      </p:grpSp>
      <p:pic>
        <p:nvPicPr>
          <p:cNvPr id="11" name="Picture 3" descr="E:\2010临时工作\QQ截图未命名.png"/>
          <p:cNvPicPr>
            <a:picLocks noChangeAspect="1" noChangeArrowheads="1"/>
          </p:cNvPicPr>
          <p:nvPr/>
        </p:nvPicPr>
        <p:blipFill>
          <a:blip r:embed="rId3" cstate="print"/>
          <a:srcRect/>
          <a:stretch>
            <a:fillRect/>
          </a:stretch>
        </p:blipFill>
        <p:spPr bwMode="auto">
          <a:xfrm>
            <a:off x="7884368" y="188640"/>
            <a:ext cx="1008112" cy="1018006"/>
          </a:xfrm>
          <a:prstGeom prst="ellipse">
            <a:avLst/>
          </a:prstGeom>
          <a:ln w="3175"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 name="Text Box 18"/>
          <p:cNvSpPr txBox="1">
            <a:spLocks noChangeArrowheads="1"/>
          </p:cNvSpPr>
          <p:nvPr/>
        </p:nvSpPr>
        <p:spPr bwMode="auto">
          <a:xfrm>
            <a:off x="0" y="116632"/>
            <a:ext cx="7273106" cy="584775"/>
          </a:xfrm>
          <a:prstGeom prst="rect">
            <a:avLst/>
          </a:prstGeom>
          <a:noFill/>
          <a:ln w="9525" algn="ctr">
            <a:noFill/>
            <a:miter lim="800000"/>
            <a:headEnd/>
            <a:tailEnd/>
          </a:ln>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defRPr/>
            </a:pPr>
            <a:r>
              <a:rPr lang="zh-CN" altLang="en-US" sz="3200" i="0" dirty="0" smtClean="0">
                <a:ln w="11430"/>
                <a:solidFill>
                  <a:srgbClr val="0033CC"/>
                </a:solidFill>
                <a:effectLst>
                  <a:outerShdw blurRad="50800" dist="38100" dir="2700000" algn="tl" rotWithShape="0">
                    <a:prstClr val="black">
                      <a:alpha val="40000"/>
                    </a:prstClr>
                  </a:outerShdw>
                </a:effectLst>
                <a:latin typeface="微软雅黑" pitchFamily="34" charset="-122"/>
                <a:ea typeface="微软雅黑" pitchFamily="34" charset="-122"/>
              </a:rPr>
              <a:t> 四、年鉴编纂的规范化</a:t>
            </a:r>
            <a:endParaRPr lang="zh-CN" altLang="en-US" sz="3200" i="0" dirty="0">
              <a:ln w="11430"/>
              <a:solidFill>
                <a:srgbClr val="0033CC"/>
              </a:solidFill>
              <a:effectLst>
                <a:outerShdw blurRad="50800" dist="38100" dir="2700000" algn="tl" rotWithShape="0">
                  <a:prstClr val="black">
                    <a:alpha val="40000"/>
                  </a:prstClr>
                </a:outerShdw>
              </a:effectLst>
              <a:latin typeface="微软雅黑" pitchFamily="34" charset="-122"/>
              <a:ea typeface="微软雅黑" pitchFamily="34" charset="-122"/>
            </a:endParaRPr>
          </a:p>
        </p:txBody>
      </p:sp>
      <p:sp>
        <p:nvSpPr>
          <p:cNvPr id="13" name="矩形 12"/>
          <p:cNvSpPr/>
          <p:nvPr/>
        </p:nvSpPr>
        <p:spPr>
          <a:xfrm>
            <a:off x="395536" y="2132856"/>
            <a:ext cx="8424936" cy="4847481"/>
          </a:xfrm>
          <a:prstGeom prst="rect">
            <a:avLst/>
          </a:prstGeom>
        </p:spPr>
        <p:txBody>
          <a:bodyPr wrap="square">
            <a:spAutoFit/>
          </a:bodyPr>
          <a:lstStyle/>
          <a:p>
            <a:pPr>
              <a:lnSpc>
                <a:spcPct val="150000"/>
              </a:lnSpc>
            </a:pPr>
            <a:r>
              <a:rPr lang="zh-CN" altLang="en-US" sz="2800" i="0" dirty="0" smtClean="0">
                <a:solidFill>
                  <a:srgbClr val="7030A0"/>
                </a:solidFill>
                <a:latin typeface="华文中宋" pitchFamily="2" charset="-122"/>
                <a:ea typeface="华文中宋" pitchFamily="2" charset="-122"/>
              </a:rPr>
              <a:t>年鉴是一项众手成书的系统工程，正是需要规范化的管理。</a:t>
            </a:r>
            <a:endParaRPr lang="en-US" altLang="zh-CN" sz="2800" i="0" dirty="0" smtClean="0">
              <a:solidFill>
                <a:srgbClr val="7030A0"/>
              </a:solidFill>
              <a:latin typeface="华文中宋" pitchFamily="2" charset="-122"/>
              <a:ea typeface="华文中宋" pitchFamily="2" charset="-122"/>
            </a:endParaRPr>
          </a:p>
          <a:p>
            <a:pPr>
              <a:lnSpc>
                <a:spcPct val="150000"/>
              </a:lnSpc>
            </a:pPr>
            <a:r>
              <a:rPr lang="zh-CN" altLang="en-US" sz="2800" i="0" dirty="0" smtClean="0">
                <a:latin typeface="华文楷体" pitchFamily="2" charset="-122"/>
                <a:ea typeface="华文楷体" pitchFamily="2" charset="-122"/>
              </a:rPr>
              <a:t>    每名作者有不同的行文风格和习惯、每名责任编辑对于事物有不同的认知、每名主编有自己的视角判断等等。</a:t>
            </a:r>
            <a:r>
              <a:rPr lang="zh-CN" altLang="en-US" sz="2800" i="0" dirty="0" smtClean="0">
                <a:solidFill>
                  <a:srgbClr val="0033CC"/>
                </a:solidFill>
                <a:latin typeface="华文楷体" pitchFamily="2" charset="-122"/>
                <a:ea typeface="华文楷体" pitchFamily="2" charset="-122"/>
              </a:rPr>
              <a:t>这些差异需要一个规范化的标准来减小差异，使全书行文风格统一。</a:t>
            </a:r>
            <a:endParaRPr lang="en-US" altLang="zh-CN" sz="2800" i="0" dirty="0" smtClean="0">
              <a:solidFill>
                <a:srgbClr val="0033CC"/>
              </a:solidFill>
              <a:latin typeface="华文楷体" pitchFamily="2" charset="-122"/>
              <a:ea typeface="华文楷体" pitchFamily="2" charset="-122"/>
            </a:endParaRPr>
          </a:p>
          <a:p>
            <a:pPr>
              <a:lnSpc>
                <a:spcPct val="150000"/>
              </a:lnSpc>
            </a:pPr>
            <a:endParaRPr lang="en-US" altLang="zh-CN" sz="2000" i="0" dirty="0" smtClean="0">
              <a:latin typeface="华文中宋" pitchFamily="2" charset="-122"/>
              <a:ea typeface="华文中宋" pitchFamily="2" charset="-122"/>
            </a:endParaRPr>
          </a:p>
          <a:p>
            <a:pPr>
              <a:lnSpc>
                <a:spcPct val="150000"/>
              </a:lnSpc>
            </a:pPr>
            <a:endParaRPr lang="zh-CN" alt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8805892" y="6525344"/>
            <a:ext cx="360363" cy="353943"/>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altLang="zh-CN" sz="1700" i="0" spc="50" dirty="0" smtClean="0">
                <a:ln w="11430"/>
                <a:solidFill>
                  <a:srgbClr val="0033CC"/>
                </a:solidFill>
                <a:latin typeface="Arial" charset="0"/>
                <a:ea typeface="黑体" pitchFamily="2" charset="-122"/>
              </a:rPr>
              <a:t>7</a:t>
            </a:r>
            <a:endParaRPr lang="zh-CN" altLang="en-US" sz="1700" i="0" spc="50" dirty="0">
              <a:ln w="11430"/>
              <a:solidFill>
                <a:srgbClr val="0033CC"/>
              </a:solidFill>
              <a:latin typeface="微软雅黑" pitchFamily="34" charset="-122"/>
              <a:ea typeface="微软雅黑" pitchFamily="34" charset="-122"/>
            </a:endParaRPr>
          </a:p>
        </p:txBody>
      </p:sp>
      <p:grpSp>
        <p:nvGrpSpPr>
          <p:cNvPr id="2" name="组合 8"/>
          <p:cNvGrpSpPr/>
          <p:nvPr/>
        </p:nvGrpSpPr>
        <p:grpSpPr>
          <a:xfrm>
            <a:off x="285720" y="1438382"/>
            <a:ext cx="8570805" cy="4776700"/>
            <a:chOff x="358912" y="1366946"/>
            <a:chExt cx="8570805" cy="4776700"/>
          </a:xfrm>
        </p:grpSpPr>
        <p:sp>
          <p:nvSpPr>
            <p:cNvPr id="5" name="AutoShape 3"/>
            <p:cNvSpPr>
              <a:spLocks noChangeArrowheads="1"/>
            </p:cNvSpPr>
            <p:nvPr/>
          </p:nvSpPr>
          <p:spPr bwMode="gray">
            <a:xfrm rot="5400000">
              <a:off x="2255973" y="-530099"/>
              <a:ext cx="4776684" cy="8570805"/>
            </a:xfrm>
            <a:prstGeom prst="roundRect">
              <a:avLst>
                <a:gd name="adj" fmla="val 6777"/>
              </a:avLst>
            </a:prstGeom>
            <a:noFill/>
            <a:ln w="38100" algn="ctr">
              <a:solidFill>
                <a:schemeClr val="bg1">
                  <a:lumMod val="75000"/>
                </a:schemeClr>
              </a:solidFill>
              <a:round/>
              <a:headEnd/>
              <a:tailEnd/>
            </a:ln>
            <a:effectLst/>
          </p:spPr>
          <p:txBody>
            <a:bodyPr wrap="none" anchor="ctr"/>
            <a:lstStyle/>
            <a:p>
              <a:pPr>
                <a:defRPr/>
              </a:pPr>
              <a:endParaRPr lang="zh-CN" altLang="en-US" i="0">
                <a:ea typeface="宋体" pitchFamily="2" charset="-122"/>
              </a:endParaRPr>
            </a:p>
          </p:txBody>
        </p:sp>
        <p:sp>
          <p:nvSpPr>
            <p:cNvPr id="6" name="同侧圆角矩形 5"/>
            <p:cNvSpPr/>
            <p:nvPr/>
          </p:nvSpPr>
          <p:spPr>
            <a:xfrm>
              <a:off x="358912" y="1366962"/>
              <a:ext cx="8570803" cy="671654"/>
            </a:xfrm>
            <a:prstGeom prst="round2SameRect">
              <a:avLst>
                <a:gd name="adj1" fmla="val 50000"/>
                <a:gd name="adj2" fmla="val 1153"/>
              </a:avLst>
            </a:prstGeom>
            <a:solidFill>
              <a:schemeClr val="tx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i="0"/>
            </a:p>
          </p:txBody>
        </p:sp>
        <p:sp>
          <p:nvSpPr>
            <p:cNvPr id="7" name="TextBox 2"/>
            <p:cNvSpPr txBox="1">
              <a:spLocks noChangeArrowheads="1"/>
            </p:cNvSpPr>
            <p:nvPr/>
          </p:nvSpPr>
          <p:spPr bwMode="auto">
            <a:xfrm>
              <a:off x="358912" y="2050016"/>
              <a:ext cx="8501122" cy="4021048"/>
            </a:xfrm>
            <a:prstGeom prst="rect">
              <a:avLst/>
            </a:prstGeom>
            <a:noFill/>
            <a:ln w="9525">
              <a:noFill/>
              <a:miter lim="800000"/>
              <a:headEnd/>
              <a:tailEnd/>
            </a:ln>
          </p:spPr>
          <p:txBody>
            <a:bodyPr wrap="square" anchor="ct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2200" i="0" dirty="0" smtClean="0"/>
                <a:t>       </a:t>
              </a:r>
              <a:endParaRPr lang="zh-CN" altLang="en-US" sz="2200" i="0" spc="50" dirty="0">
                <a:ln w="11430"/>
                <a:solidFill>
                  <a:srgbClr val="0033CC"/>
                </a:solidFill>
                <a:latin typeface="微软雅黑" pitchFamily="34" charset="-122"/>
                <a:ea typeface="微软雅黑" pitchFamily="34" charset="-122"/>
                <a:cs typeface="Arial" charset="0"/>
              </a:endParaRPr>
            </a:p>
          </p:txBody>
        </p:sp>
        <p:sp>
          <p:nvSpPr>
            <p:cNvPr id="8" name="TextBox 2"/>
            <p:cNvSpPr txBox="1">
              <a:spLocks noChangeArrowheads="1"/>
            </p:cNvSpPr>
            <p:nvPr/>
          </p:nvSpPr>
          <p:spPr bwMode="auto">
            <a:xfrm>
              <a:off x="3286116" y="1366946"/>
              <a:ext cx="3433737" cy="615553"/>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zh-CN" altLang="en-US" sz="3400" i="0" spc="150" dirty="0" smtClean="0">
                  <a:ln w="11430"/>
                  <a:gradFill>
                    <a:gsLst>
                      <a:gs pos="25000">
                        <a:schemeClr val="accent2">
                          <a:satMod val="155000"/>
                        </a:schemeClr>
                      </a:gs>
                      <a:gs pos="100000">
                        <a:schemeClr val="accent2">
                          <a:shade val="45000"/>
                          <a:satMod val="165000"/>
                        </a:schemeClr>
                      </a:gs>
                    </a:gsLst>
                    <a:lin ang="5400000"/>
                  </a:gradFill>
                  <a:ea typeface="微软雅黑" pitchFamily="34" charset="-122"/>
                </a:rPr>
                <a:t>规范化</a:t>
              </a:r>
              <a:endParaRPr lang="en-US" altLang="zh-CN" sz="3400" i="0" spc="150" dirty="0">
                <a:ln w="11430"/>
                <a:gradFill>
                  <a:gsLst>
                    <a:gs pos="25000">
                      <a:schemeClr val="accent2">
                        <a:satMod val="155000"/>
                      </a:schemeClr>
                    </a:gs>
                    <a:gs pos="100000">
                      <a:schemeClr val="accent2">
                        <a:shade val="45000"/>
                        <a:satMod val="165000"/>
                      </a:schemeClr>
                    </a:gs>
                  </a:gsLst>
                  <a:lin ang="5400000"/>
                </a:gradFill>
                <a:ea typeface="微软雅黑" pitchFamily="34" charset="-122"/>
              </a:endParaRPr>
            </a:p>
          </p:txBody>
        </p:sp>
      </p:grpSp>
      <p:pic>
        <p:nvPicPr>
          <p:cNvPr id="11" name="Picture 3" descr="E:\2010临时工作\QQ截图未命名.png"/>
          <p:cNvPicPr>
            <a:picLocks noChangeAspect="1" noChangeArrowheads="1"/>
          </p:cNvPicPr>
          <p:nvPr/>
        </p:nvPicPr>
        <p:blipFill>
          <a:blip r:embed="rId3" cstate="print"/>
          <a:srcRect/>
          <a:stretch>
            <a:fillRect/>
          </a:stretch>
        </p:blipFill>
        <p:spPr bwMode="auto">
          <a:xfrm>
            <a:off x="7884368" y="188640"/>
            <a:ext cx="1008112" cy="1018006"/>
          </a:xfrm>
          <a:prstGeom prst="ellipse">
            <a:avLst/>
          </a:prstGeom>
          <a:ln w="3175"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3" name="矩形 12"/>
          <p:cNvSpPr/>
          <p:nvPr/>
        </p:nvSpPr>
        <p:spPr>
          <a:xfrm>
            <a:off x="323528" y="2276872"/>
            <a:ext cx="8424936" cy="4524315"/>
          </a:xfrm>
          <a:prstGeom prst="rect">
            <a:avLst/>
          </a:prstGeom>
        </p:spPr>
        <p:txBody>
          <a:bodyPr wrap="square">
            <a:spAutoFit/>
          </a:bodyPr>
          <a:lstStyle/>
          <a:p>
            <a:pPr>
              <a:lnSpc>
                <a:spcPct val="120000"/>
              </a:lnSpc>
            </a:pPr>
            <a:r>
              <a:rPr lang="zh-CN" altLang="en-US" sz="2000" i="0" dirty="0" smtClean="0">
                <a:solidFill>
                  <a:srgbClr val="7030A0"/>
                </a:solidFill>
                <a:latin typeface="华文楷体" pitchFamily="2" charset="-122"/>
                <a:ea typeface="华文楷体" pitchFamily="2" charset="-122"/>
              </a:rPr>
              <a:t>原中国年鉴研究会会长尚丁指出“年鉴编纂规范化十分必要”，因为“它是衡量年鉴质量的重要标志；“年鉴编纂规范化很必要</a:t>
            </a:r>
            <a:r>
              <a:rPr lang="en-US" altLang="zh-CN" sz="2000" i="0" dirty="0" smtClean="0">
                <a:solidFill>
                  <a:srgbClr val="7030A0"/>
                </a:solidFill>
                <a:latin typeface="华文楷体" pitchFamily="2" charset="-122"/>
                <a:ea typeface="华文楷体" pitchFamily="2" charset="-122"/>
              </a:rPr>
              <a:t>”</a:t>
            </a:r>
            <a:r>
              <a:rPr lang="zh-CN" altLang="en-US" sz="2000" i="0" dirty="0" smtClean="0">
                <a:solidFill>
                  <a:srgbClr val="7030A0"/>
                </a:solidFill>
                <a:latin typeface="华文楷体" pitchFamily="2" charset="-122"/>
                <a:ea typeface="华文楷体" pitchFamily="2" charset="-122"/>
              </a:rPr>
              <a:t>，因为“规范化就是衡量年鉴质量的重要标志之一”，是年鉴评奖的共同标准。还有专家称“规范化是提高年鉴质量的基本保证。”</a:t>
            </a:r>
            <a:endParaRPr lang="en-US" altLang="zh-CN" sz="2000" i="0" dirty="0" smtClean="0">
              <a:solidFill>
                <a:srgbClr val="7030A0"/>
              </a:solidFill>
              <a:latin typeface="华文楷体" pitchFamily="2" charset="-122"/>
              <a:ea typeface="华文楷体" pitchFamily="2" charset="-122"/>
            </a:endParaRPr>
          </a:p>
          <a:p>
            <a:pPr>
              <a:lnSpc>
                <a:spcPct val="120000"/>
              </a:lnSpc>
            </a:pPr>
            <a:endParaRPr lang="en-US" altLang="zh-CN" sz="2000" i="0" dirty="0" smtClean="0">
              <a:latin typeface="华文中宋" pitchFamily="2" charset="-122"/>
              <a:ea typeface="华文中宋" pitchFamily="2" charset="-122"/>
            </a:endParaRPr>
          </a:p>
          <a:p>
            <a:pPr>
              <a:lnSpc>
                <a:spcPct val="150000"/>
              </a:lnSpc>
            </a:pPr>
            <a:r>
              <a:rPr lang="zh-CN" altLang="en-US" sz="2000" i="0" dirty="0" smtClean="0">
                <a:solidFill>
                  <a:srgbClr val="C00000"/>
                </a:solidFill>
                <a:latin typeface="华文中宋" pitchFamily="2" charset="-122"/>
                <a:ea typeface="华文中宋" pitchFamily="2" charset="-122"/>
              </a:rPr>
              <a:t>规范</a:t>
            </a:r>
            <a:r>
              <a:rPr lang="zh-CN" altLang="en-US" sz="2000" i="0" dirty="0" smtClean="0">
                <a:latin typeface="华文中宋" pitchFamily="2" charset="-122"/>
                <a:ea typeface="华文中宋" pitchFamily="2" charset="-122"/>
              </a:rPr>
              <a:t>是因为无法精准定量而形成的标准，换言之，规范是约定俗成或明文规定的标准，是群体所确立的行为准则。</a:t>
            </a:r>
            <a:endParaRPr lang="en-US" altLang="zh-CN" sz="2000" i="0" dirty="0" smtClean="0">
              <a:latin typeface="华文中宋" pitchFamily="2" charset="-122"/>
              <a:ea typeface="华文中宋" pitchFamily="2" charset="-122"/>
            </a:endParaRPr>
          </a:p>
          <a:p>
            <a:pPr>
              <a:lnSpc>
                <a:spcPct val="150000"/>
              </a:lnSpc>
            </a:pPr>
            <a:r>
              <a:rPr lang="zh-CN" altLang="en-US" sz="2000" i="0" dirty="0" smtClean="0">
                <a:solidFill>
                  <a:srgbClr val="C00000"/>
                </a:solidFill>
                <a:latin typeface="华文中宋" pitchFamily="2" charset="-122"/>
                <a:ea typeface="华文中宋" pitchFamily="2" charset="-122"/>
              </a:rPr>
              <a:t>规划化</a:t>
            </a:r>
            <a:r>
              <a:rPr lang="zh-CN" altLang="en-US" sz="2000" i="0" dirty="0" smtClean="0">
                <a:latin typeface="华文中宋" pitchFamily="2" charset="-122"/>
                <a:ea typeface="华文中宋" pitchFamily="2" charset="-122"/>
              </a:rPr>
              <a:t>是在经济、技术、科学及管理等社会实践中，对重复性事物和概念，通过制定、发布和实施标准（规范、规程、制度等）达到统一。</a:t>
            </a:r>
            <a:endParaRPr lang="en-US" altLang="zh-CN" sz="2000" i="0" dirty="0" smtClean="0">
              <a:latin typeface="华文中宋" pitchFamily="2" charset="-122"/>
              <a:ea typeface="华文中宋" pitchFamily="2" charset="-122"/>
            </a:endParaRPr>
          </a:p>
          <a:p>
            <a:pPr>
              <a:lnSpc>
                <a:spcPct val="120000"/>
              </a:lnSpc>
            </a:pPr>
            <a:endParaRPr lang="en-US" altLang="zh-CN" sz="2000" i="0" dirty="0" smtClean="0">
              <a:latin typeface="华文中宋" pitchFamily="2" charset="-122"/>
              <a:ea typeface="华文中宋" pitchFamily="2" charset="-122"/>
            </a:endParaRPr>
          </a:p>
          <a:p>
            <a:pPr>
              <a:lnSpc>
                <a:spcPct val="120000"/>
              </a:lnSpc>
            </a:pPr>
            <a:r>
              <a:rPr lang="en-US" altLang="zh-CN" sz="2000" i="0" dirty="0" smtClean="0">
                <a:latin typeface="华文中宋" pitchFamily="2" charset="-122"/>
                <a:ea typeface="华文中宋" pitchFamily="2" charset="-122"/>
              </a:rPr>
              <a:t> </a:t>
            </a:r>
            <a:endParaRPr lang="zh-CN" altLang="en-US" dirty="0"/>
          </a:p>
        </p:txBody>
      </p:sp>
      <p:sp>
        <p:nvSpPr>
          <p:cNvPr id="14" name="Text Box 18"/>
          <p:cNvSpPr txBox="1">
            <a:spLocks noChangeArrowheads="1"/>
          </p:cNvSpPr>
          <p:nvPr/>
        </p:nvSpPr>
        <p:spPr bwMode="auto">
          <a:xfrm>
            <a:off x="0" y="116632"/>
            <a:ext cx="7273106" cy="584775"/>
          </a:xfrm>
          <a:prstGeom prst="rect">
            <a:avLst/>
          </a:prstGeom>
          <a:noFill/>
          <a:ln w="9525" algn="ctr">
            <a:noFill/>
            <a:miter lim="800000"/>
            <a:headEnd/>
            <a:tailEnd/>
          </a:ln>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defRPr/>
            </a:pPr>
            <a:r>
              <a:rPr lang="zh-CN" altLang="en-US" sz="3200" i="0" dirty="0" smtClean="0">
                <a:ln w="11430"/>
                <a:solidFill>
                  <a:srgbClr val="0033CC"/>
                </a:solidFill>
                <a:effectLst>
                  <a:outerShdw blurRad="50800" dist="38100" dir="2700000" algn="tl" rotWithShape="0">
                    <a:prstClr val="black">
                      <a:alpha val="40000"/>
                    </a:prstClr>
                  </a:outerShdw>
                </a:effectLst>
                <a:latin typeface="微软雅黑" pitchFamily="34" charset="-122"/>
                <a:ea typeface="微软雅黑" pitchFamily="34" charset="-122"/>
              </a:rPr>
              <a:t> 四、年鉴编纂的规范化</a:t>
            </a:r>
            <a:endParaRPr lang="zh-CN" altLang="en-US" sz="3200" i="0" dirty="0">
              <a:ln w="11430"/>
              <a:solidFill>
                <a:srgbClr val="0033CC"/>
              </a:solidFill>
              <a:effectLst>
                <a:outerShdw blurRad="50800" dist="38100" dir="2700000" algn="tl" rotWithShape="0">
                  <a:prstClr val="black">
                    <a:alpha val="40000"/>
                  </a:prstClr>
                </a:outerShdw>
              </a:effectLst>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nvGraphicFramePr>
        <p:xfrm>
          <a:off x="1523999" y="1010093"/>
          <a:ext cx="6609907" cy="44509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矩形 3"/>
          <p:cNvSpPr/>
          <p:nvPr/>
        </p:nvSpPr>
        <p:spPr bwMode="auto">
          <a:xfrm>
            <a:off x="0" y="0"/>
            <a:ext cx="5580112" cy="765175"/>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nchor="ctr"/>
          <a:lstStyle/>
          <a:p>
            <a:pPr algn="l" eaLnBrk="0" hangingPunct="0">
              <a:defRPr/>
            </a:pPr>
            <a:r>
              <a:rPr kumimoji="1" lang="zh-CN" altLang="en-US" sz="3400" i="0" spc="50" dirty="0" smtClean="0">
                <a:ln w="11430"/>
                <a:solidFill>
                  <a:srgbClr val="0033CC"/>
                </a:solidFill>
                <a:latin typeface="微软雅黑" pitchFamily="34" charset="-122"/>
                <a:ea typeface="微软雅黑" pitchFamily="34" charset="-122"/>
                <a:cs typeface="Times New Roman" pitchFamily="18" charset="0"/>
              </a:rPr>
              <a:t>一、年鉴基本概念</a:t>
            </a:r>
            <a:endParaRPr kumimoji="1" lang="zh-CN" altLang="en-US" sz="3400" i="0" spc="50" dirty="0">
              <a:ln w="11430"/>
              <a:solidFill>
                <a:srgbClr val="0033CC"/>
              </a:solidFill>
              <a:latin typeface="微软雅黑" pitchFamily="34" charset="-122"/>
              <a:ea typeface="微软雅黑" pitchFamily="34" charset="-122"/>
              <a:cs typeface="Times New Roman" pitchFamily="18" charset="0"/>
            </a:endParaRPr>
          </a:p>
        </p:txBody>
      </p:sp>
      <p:pic>
        <p:nvPicPr>
          <p:cNvPr id="5" name="Picture 3" descr="E:\2010临时工作\QQ截图未命名.png"/>
          <p:cNvPicPr>
            <a:picLocks noChangeAspect="1" noChangeArrowheads="1"/>
          </p:cNvPicPr>
          <p:nvPr/>
        </p:nvPicPr>
        <p:blipFill>
          <a:blip r:embed="rId6" cstate="print"/>
          <a:srcRect/>
          <a:stretch>
            <a:fillRect/>
          </a:stretch>
        </p:blipFill>
        <p:spPr bwMode="auto">
          <a:xfrm>
            <a:off x="7884368" y="188640"/>
            <a:ext cx="1008112" cy="1018006"/>
          </a:xfrm>
          <a:prstGeom prst="ellipse">
            <a:avLst/>
          </a:prstGeom>
          <a:ln w="3175"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8"/>
          <p:cNvGrpSpPr/>
          <p:nvPr/>
        </p:nvGrpSpPr>
        <p:grpSpPr>
          <a:xfrm>
            <a:off x="285720" y="1438382"/>
            <a:ext cx="8570805" cy="4776700"/>
            <a:chOff x="358912" y="1366946"/>
            <a:chExt cx="8570805" cy="4776700"/>
          </a:xfrm>
        </p:grpSpPr>
        <p:sp>
          <p:nvSpPr>
            <p:cNvPr id="5" name="AutoShape 3"/>
            <p:cNvSpPr>
              <a:spLocks noChangeArrowheads="1"/>
            </p:cNvSpPr>
            <p:nvPr/>
          </p:nvSpPr>
          <p:spPr bwMode="gray">
            <a:xfrm rot="5400000">
              <a:off x="2255973" y="-530099"/>
              <a:ext cx="4776684" cy="8570805"/>
            </a:xfrm>
            <a:prstGeom prst="roundRect">
              <a:avLst>
                <a:gd name="adj" fmla="val 6777"/>
              </a:avLst>
            </a:prstGeom>
            <a:noFill/>
            <a:ln w="38100" algn="ctr">
              <a:solidFill>
                <a:schemeClr val="bg1">
                  <a:lumMod val="75000"/>
                </a:schemeClr>
              </a:solidFill>
              <a:round/>
              <a:headEnd/>
              <a:tailEnd/>
            </a:ln>
            <a:effectLst/>
          </p:spPr>
          <p:txBody>
            <a:bodyPr wrap="none" anchor="ctr"/>
            <a:lstStyle/>
            <a:p>
              <a:pPr>
                <a:defRPr/>
              </a:pPr>
              <a:endParaRPr lang="zh-CN" altLang="en-US" i="0">
                <a:ea typeface="宋体" pitchFamily="2" charset="-122"/>
              </a:endParaRPr>
            </a:p>
          </p:txBody>
        </p:sp>
        <p:sp>
          <p:nvSpPr>
            <p:cNvPr id="6" name="同侧圆角矩形 5"/>
            <p:cNvSpPr/>
            <p:nvPr/>
          </p:nvSpPr>
          <p:spPr>
            <a:xfrm>
              <a:off x="358912" y="1366962"/>
              <a:ext cx="8570803" cy="671654"/>
            </a:xfrm>
            <a:prstGeom prst="round2SameRect">
              <a:avLst>
                <a:gd name="adj1" fmla="val 50000"/>
                <a:gd name="adj2" fmla="val 1153"/>
              </a:avLst>
            </a:prstGeom>
            <a:solidFill>
              <a:schemeClr val="tx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i="0"/>
            </a:p>
          </p:txBody>
        </p:sp>
        <p:sp>
          <p:nvSpPr>
            <p:cNvPr id="7" name="TextBox 2"/>
            <p:cNvSpPr txBox="1">
              <a:spLocks noChangeArrowheads="1"/>
            </p:cNvSpPr>
            <p:nvPr/>
          </p:nvSpPr>
          <p:spPr bwMode="auto">
            <a:xfrm>
              <a:off x="358912" y="2050016"/>
              <a:ext cx="8501122" cy="4021048"/>
            </a:xfrm>
            <a:prstGeom prst="rect">
              <a:avLst/>
            </a:prstGeom>
            <a:noFill/>
            <a:ln w="9525">
              <a:noFill/>
              <a:miter lim="800000"/>
              <a:headEnd/>
              <a:tailEnd/>
            </a:ln>
          </p:spPr>
          <p:txBody>
            <a:bodyPr wrap="square" anchor="ct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2200" i="0" dirty="0" smtClean="0"/>
                <a:t>       </a:t>
              </a:r>
              <a:endParaRPr lang="zh-CN" altLang="en-US" sz="2200" i="0" spc="50" dirty="0">
                <a:ln w="11430"/>
                <a:solidFill>
                  <a:srgbClr val="0033CC"/>
                </a:solidFill>
                <a:latin typeface="微软雅黑" pitchFamily="34" charset="-122"/>
                <a:ea typeface="微软雅黑" pitchFamily="34" charset="-122"/>
                <a:cs typeface="Arial" charset="0"/>
              </a:endParaRPr>
            </a:p>
          </p:txBody>
        </p:sp>
        <p:sp>
          <p:nvSpPr>
            <p:cNvPr id="8" name="TextBox 2"/>
            <p:cNvSpPr txBox="1">
              <a:spLocks noChangeArrowheads="1"/>
            </p:cNvSpPr>
            <p:nvPr/>
          </p:nvSpPr>
          <p:spPr bwMode="auto">
            <a:xfrm>
              <a:off x="3286116" y="1366946"/>
              <a:ext cx="3433737" cy="615553"/>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zh-CN" altLang="en-US" sz="3400" i="0" spc="150" dirty="0" smtClean="0">
                  <a:ln w="11430"/>
                  <a:gradFill>
                    <a:gsLst>
                      <a:gs pos="25000">
                        <a:schemeClr val="accent2">
                          <a:satMod val="155000"/>
                        </a:schemeClr>
                      </a:gs>
                      <a:gs pos="100000">
                        <a:schemeClr val="accent2">
                          <a:shade val="45000"/>
                          <a:satMod val="165000"/>
                        </a:schemeClr>
                      </a:gs>
                    </a:gsLst>
                    <a:lin ang="5400000"/>
                  </a:gradFill>
                  <a:ea typeface="微软雅黑" pitchFamily="34" charset="-122"/>
                </a:rPr>
                <a:t>规范化</a:t>
              </a:r>
              <a:endParaRPr lang="en-US" altLang="zh-CN" sz="3400" i="0" spc="150" dirty="0">
                <a:ln w="11430"/>
                <a:gradFill>
                  <a:gsLst>
                    <a:gs pos="25000">
                      <a:schemeClr val="accent2">
                        <a:satMod val="155000"/>
                      </a:schemeClr>
                    </a:gs>
                    <a:gs pos="100000">
                      <a:schemeClr val="accent2">
                        <a:shade val="45000"/>
                        <a:satMod val="165000"/>
                      </a:schemeClr>
                    </a:gs>
                  </a:gsLst>
                  <a:lin ang="5400000"/>
                </a:gradFill>
                <a:ea typeface="微软雅黑" pitchFamily="34" charset="-122"/>
              </a:endParaRPr>
            </a:p>
          </p:txBody>
        </p:sp>
      </p:grpSp>
      <p:pic>
        <p:nvPicPr>
          <p:cNvPr id="11" name="Picture 3" descr="E:\2010临时工作\QQ截图未命名.png"/>
          <p:cNvPicPr>
            <a:picLocks noChangeAspect="1" noChangeArrowheads="1"/>
          </p:cNvPicPr>
          <p:nvPr/>
        </p:nvPicPr>
        <p:blipFill>
          <a:blip r:embed="rId3" cstate="print"/>
          <a:srcRect/>
          <a:stretch>
            <a:fillRect/>
          </a:stretch>
        </p:blipFill>
        <p:spPr bwMode="auto">
          <a:xfrm>
            <a:off x="7884368" y="188640"/>
            <a:ext cx="1008112" cy="1018006"/>
          </a:xfrm>
          <a:prstGeom prst="ellipse">
            <a:avLst/>
          </a:prstGeom>
          <a:ln w="3175"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3" name="矩形 12"/>
          <p:cNvSpPr/>
          <p:nvPr/>
        </p:nvSpPr>
        <p:spPr>
          <a:xfrm>
            <a:off x="395536" y="2132856"/>
            <a:ext cx="8424936" cy="4385816"/>
          </a:xfrm>
          <a:prstGeom prst="rect">
            <a:avLst/>
          </a:prstGeom>
        </p:spPr>
        <p:txBody>
          <a:bodyPr wrap="square">
            <a:spAutoFit/>
          </a:bodyPr>
          <a:lstStyle/>
          <a:p>
            <a:pPr>
              <a:lnSpc>
                <a:spcPct val="150000"/>
              </a:lnSpc>
            </a:pPr>
            <a:r>
              <a:rPr lang="zh-CN" altLang="en-US" sz="2800" i="0" dirty="0" smtClean="0">
                <a:solidFill>
                  <a:srgbClr val="7030A0"/>
                </a:solidFill>
                <a:latin typeface="华文中宋" pitchFamily="2" charset="-122"/>
                <a:ea typeface="华文中宋" pitchFamily="2" charset="-122"/>
              </a:rPr>
              <a:t>规范化的对象</a:t>
            </a:r>
            <a:r>
              <a:rPr lang="zh-CN" altLang="en-US" sz="2800" i="0" dirty="0" smtClean="0">
                <a:latin typeface="华文中宋" pitchFamily="2" charset="-122"/>
                <a:ea typeface="华文中宋" pitchFamily="2" charset="-122"/>
              </a:rPr>
              <a:t>：年鉴撰稿人、责任编辑、主编等</a:t>
            </a:r>
            <a:endParaRPr lang="en-US" altLang="zh-CN" sz="2800" i="0" dirty="0" smtClean="0">
              <a:latin typeface="华文中宋" pitchFamily="2" charset="-122"/>
              <a:ea typeface="华文中宋" pitchFamily="2" charset="-122"/>
            </a:endParaRPr>
          </a:p>
          <a:p>
            <a:pPr>
              <a:lnSpc>
                <a:spcPct val="150000"/>
              </a:lnSpc>
            </a:pPr>
            <a:r>
              <a:rPr lang="zh-CN" altLang="en-US" sz="2800" i="0" dirty="0" smtClean="0">
                <a:solidFill>
                  <a:srgbClr val="7030A0"/>
                </a:solidFill>
                <a:latin typeface="华文中宋" pitchFamily="2" charset="-122"/>
                <a:ea typeface="华文中宋" pitchFamily="2" charset="-122"/>
              </a:rPr>
              <a:t>规范化目的</a:t>
            </a:r>
            <a:r>
              <a:rPr lang="zh-CN" altLang="en-US" sz="2800" i="0" dirty="0" smtClean="0">
                <a:latin typeface="华文中宋" pitchFamily="2" charset="-122"/>
                <a:ea typeface="华文中宋" pitchFamily="2" charset="-122"/>
              </a:rPr>
              <a:t>：通过规范能有效提高年鉴编纂出版质量。</a:t>
            </a:r>
            <a:endParaRPr lang="en-US" altLang="zh-CN" sz="2800" i="0" dirty="0" smtClean="0">
              <a:latin typeface="华文中宋" pitchFamily="2" charset="-122"/>
              <a:ea typeface="华文中宋" pitchFamily="2" charset="-122"/>
            </a:endParaRPr>
          </a:p>
          <a:p>
            <a:pPr>
              <a:lnSpc>
                <a:spcPct val="150000"/>
              </a:lnSpc>
            </a:pPr>
            <a:r>
              <a:rPr lang="zh-CN" altLang="en-US" sz="2800" i="0" dirty="0" smtClean="0">
                <a:solidFill>
                  <a:srgbClr val="663300"/>
                </a:solidFill>
                <a:latin typeface="华文新魏" pitchFamily="2" charset="-122"/>
                <a:ea typeface="华文新魏" pitchFamily="2" charset="-122"/>
              </a:rPr>
              <a:t>规范不同于产品的标准化，不是僵化的一成不变的硬性规定，不是要“</a:t>
            </a:r>
            <a:r>
              <a:rPr lang="zh-CN" altLang="en-US" sz="2800" i="0" dirty="0" smtClean="0">
                <a:solidFill>
                  <a:srgbClr val="C00000"/>
                </a:solidFill>
                <a:latin typeface="华文新魏" pitchFamily="2" charset="-122"/>
                <a:ea typeface="华文新魏" pitchFamily="2" charset="-122"/>
              </a:rPr>
              <a:t>千鉴一面</a:t>
            </a:r>
            <a:r>
              <a:rPr lang="zh-CN" altLang="en-US" sz="2800" i="0" dirty="0" smtClean="0">
                <a:solidFill>
                  <a:srgbClr val="663300"/>
                </a:solidFill>
                <a:latin typeface="华文新魏" pitchFamily="2" charset="-122"/>
                <a:ea typeface="华文新魏" pitchFamily="2" charset="-122"/>
              </a:rPr>
              <a:t>”，也不是与</a:t>
            </a:r>
            <a:r>
              <a:rPr lang="zh-CN" altLang="en-US" sz="2800" i="0" dirty="0" smtClean="0">
                <a:solidFill>
                  <a:srgbClr val="C00000"/>
                </a:solidFill>
                <a:latin typeface="华文新魏" pitchFamily="2" charset="-122"/>
                <a:ea typeface="华文新魏" pitchFamily="2" charset="-122"/>
              </a:rPr>
              <a:t>创新</a:t>
            </a:r>
            <a:r>
              <a:rPr lang="zh-CN" altLang="en-US" sz="2800" i="0" dirty="0" smtClean="0">
                <a:solidFill>
                  <a:srgbClr val="663300"/>
                </a:solidFill>
                <a:latin typeface="华文新魏" pitchFamily="2" charset="-122"/>
                <a:ea typeface="华文新魏" pitchFamily="2" charset="-122"/>
              </a:rPr>
              <a:t>背道而驰，而是</a:t>
            </a:r>
            <a:r>
              <a:rPr lang="zh-CN" altLang="en-US" sz="2800" i="0" dirty="0" smtClean="0">
                <a:solidFill>
                  <a:srgbClr val="0033CC"/>
                </a:solidFill>
                <a:latin typeface="华文新魏" pitchFamily="2" charset="-122"/>
                <a:ea typeface="华文新魏" pitchFamily="2" charset="-122"/>
              </a:rPr>
              <a:t>基础规范</a:t>
            </a:r>
            <a:r>
              <a:rPr lang="zh-CN" altLang="en-US" sz="2800" i="0" dirty="0" smtClean="0">
                <a:solidFill>
                  <a:srgbClr val="663300"/>
                </a:solidFill>
                <a:latin typeface="华文新魏" pitchFamily="2" charset="-122"/>
                <a:ea typeface="华文新魏" pitchFamily="2" charset="-122"/>
              </a:rPr>
              <a:t>或者叫做</a:t>
            </a:r>
            <a:r>
              <a:rPr lang="zh-CN" altLang="en-US" sz="2800" i="0" dirty="0" smtClean="0">
                <a:solidFill>
                  <a:srgbClr val="0033CC"/>
                </a:solidFill>
                <a:latin typeface="华文新魏" pitchFamily="2" charset="-122"/>
                <a:ea typeface="华文新魏" pitchFamily="2" charset="-122"/>
              </a:rPr>
              <a:t>技术规范</a:t>
            </a:r>
            <a:r>
              <a:rPr lang="zh-CN" altLang="en-US" sz="2800" i="0" dirty="0" smtClean="0">
                <a:solidFill>
                  <a:srgbClr val="663300"/>
                </a:solidFill>
                <a:latin typeface="华文新魏" pitchFamily="2" charset="-122"/>
                <a:ea typeface="华文新魏" pitchFamily="2" charset="-122"/>
              </a:rPr>
              <a:t>。</a:t>
            </a:r>
            <a:endParaRPr lang="en-US" altLang="zh-CN" sz="2800" i="0" dirty="0" smtClean="0">
              <a:solidFill>
                <a:srgbClr val="663300"/>
              </a:solidFill>
              <a:latin typeface="华文新魏" pitchFamily="2" charset="-122"/>
              <a:ea typeface="华文新魏" pitchFamily="2" charset="-122"/>
            </a:endParaRPr>
          </a:p>
          <a:p>
            <a:pPr>
              <a:lnSpc>
                <a:spcPct val="150000"/>
              </a:lnSpc>
            </a:pPr>
            <a:endParaRPr lang="en-US" altLang="zh-CN" sz="2800" i="0" dirty="0" smtClean="0">
              <a:latin typeface="华文中宋" pitchFamily="2" charset="-122"/>
              <a:ea typeface="华文中宋" pitchFamily="2" charset="-122"/>
            </a:endParaRPr>
          </a:p>
          <a:p>
            <a:pPr>
              <a:lnSpc>
                <a:spcPct val="150000"/>
              </a:lnSpc>
            </a:pPr>
            <a:endParaRPr lang="zh-CN" altLang="en-US" dirty="0"/>
          </a:p>
        </p:txBody>
      </p:sp>
      <p:sp>
        <p:nvSpPr>
          <p:cNvPr id="10" name="Text Box 18"/>
          <p:cNvSpPr txBox="1">
            <a:spLocks noChangeArrowheads="1"/>
          </p:cNvSpPr>
          <p:nvPr/>
        </p:nvSpPr>
        <p:spPr bwMode="auto">
          <a:xfrm>
            <a:off x="0" y="116632"/>
            <a:ext cx="7273106" cy="584775"/>
          </a:xfrm>
          <a:prstGeom prst="rect">
            <a:avLst/>
          </a:prstGeom>
          <a:noFill/>
          <a:ln w="9525" algn="ctr">
            <a:noFill/>
            <a:miter lim="800000"/>
            <a:headEnd/>
            <a:tailEnd/>
          </a:ln>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defRPr/>
            </a:pPr>
            <a:r>
              <a:rPr lang="zh-CN" altLang="en-US" sz="3200" i="0" dirty="0" smtClean="0">
                <a:ln w="11430"/>
                <a:solidFill>
                  <a:srgbClr val="0033CC"/>
                </a:solidFill>
                <a:effectLst>
                  <a:outerShdw blurRad="50800" dist="38100" dir="2700000" algn="tl" rotWithShape="0">
                    <a:prstClr val="black">
                      <a:alpha val="40000"/>
                    </a:prstClr>
                  </a:outerShdw>
                </a:effectLst>
                <a:latin typeface="微软雅黑" pitchFamily="34" charset="-122"/>
                <a:ea typeface="微软雅黑" pitchFamily="34" charset="-122"/>
              </a:rPr>
              <a:t> 四、年鉴编纂的规范化</a:t>
            </a:r>
            <a:endParaRPr lang="zh-CN" altLang="en-US" sz="3200" i="0" dirty="0">
              <a:ln w="11430"/>
              <a:solidFill>
                <a:srgbClr val="0033CC"/>
              </a:solidFill>
              <a:effectLst>
                <a:outerShdw blurRad="50800" dist="38100" dir="2700000" algn="tl" rotWithShape="0">
                  <a:prstClr val="black">
                    <a:alpha val="40000"/>
                  </a:prstClr>
                </a:outerShdw>
              </a:effectLst>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8"/>
          <p:cNvGrpSpPr/>
          <p:nvPr/>
        </p:nvGrpSpPr>
        <p:grpSpPr>
          <a:xfrm>
            <a:off x="323528" y="1340768"/>
            <a:ext cx="8570805" cy="4776700"/>
            <a:chOff x="358912" y="1366946"/>
            <a:chExt cx="8570805" cy="4776700"/>
          </a:xfrm>
        </p:grpSpPr>
        <p:sp>
          <p:nvSpPr>
            <p:cNvPr id="5" name="AutoShape 3"/>
            <p:cNvSpPr>
              <a:spLocks noChangeArrowheads="1"/>
            </p:cNvSpPr>
            <p:nvPr/>
          </p:nvSpPr>
          <p:spPr bwMode="gray">
            <a:xfrm rot="5400000">
              <a:off x="2255973" y="-530099"/>
              <a:ext cx="4776684" cy="8570805"/>
            </a:xfrm>
            <a:prstGeom prst="roundRect">
              <a:avLst>
                <a:gd name="adj" fmla="val 6777"/>
              </a:avLst>
            </a:prstGeom>
            <a:noFill/>
            <a:ln w="38100" algn="ctr">
              <a:solidFill>
                <a:schemeClr val="bg1">
                  <a:lumMod val="75000"/>
                </a:schemeClr>
              </a:solidFill>
              <a:round/>
              <a:headEnd/>
              <a:tailEnd/>
            </a:ln>
            <a:effectLst/>
          </p:spPr>
          <p:txBody>
            <a:bodyPr wrap="none" anchor="ctr"/>
            <a:lstStyle/>
            <a:p>
              <a:pPr>
                <a:defRPr/>
              </a:pPr>
              <a:endParaRPr lang="zh-CN" altLang="en-US" i="0">
                <a:ea typeface="宋体" pitchFamily="2" charset="-122"/>
              </a:endParaRPr>
            </a:p>
          </p:txBody>
        </p:sp>
        <p:sp>
          <p:nvSpPr>
            <p:cNvPr id="6" name="同侧圆角矩形 5"/>
            <p:cNvSpPr/>
            <p:nvPr/>
          </p:nvSpPr>
          <p:spPr>
            <a:xfrm>
              <a:off x="358912" y="1366962"/>
              <a:ext cx="8570803" cy="671654"/>
            </a:xfrm>
            <a:prstGeom prst="round2SameRect">
              <a:avLst>
                <a:gd name="adj1" fmla="val 50000"/>
                <a:gd name="adj2" fmla="val 1153"/>
              </a:avLst>
            </a:prstGeom>
            <a:solidFill>
              <a:schemeClr val="tx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i="0"/>
            </a:p>
          </p:txBody>
        </p:sp>
        <p:sp>
          <p:nvSpPr>
            <p:cNvPr id="7" name="TextBox 2"/>
            <p:cNvSpPr txBox="1">
              <a:spLocks noChangeArrowheads="1"/>
            </p:cNvSpPr>
            <p:nvPr/>
          </p:nvSpPr>
          <p:spPr bwMode="auto">
            <a:xfrm>
              <a:off x="358912" y="2050016"/>
              <a:ext cx="8501122" cy="4021048"/>
            </a:xfrm>
            <a:prstGeom prst="rect">
              <a:avLst/>
            </a:prstGeom>
            <a:noFill/>
            <a:ln w="9525">
              <a:noFill/>
              <a:miter lim="800000"/>
              <a:headEnd/>
              <a:tailEnd/>
            </a:ln>
          </p:spPr>
          <p:txBody>
            <a:bodyPr wrap="square" anchor="ct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ct val="150000"/>
                </a:lnSpc>
              </a:pPr>
              <a:endParaRPr lang="zh-CN" altLang="en-US" sz="2800" i="0" dirty="0"/>
            </a:p>
          </p:txBody>
        </p:sp>
        <p:sp>
          <p:nvSpPr>
            <p:cNvPr id="8" name="TextBox 2"/>
            <p:cNvSpPr txBox="1">
              <a:spLocks noChangeArrowheads="1"/>
            </p:cNvSpPr>
            <p:nvPr/>
          </p:nvSpPr>
          <p:spPr bwMode="auto">
            <a:xfrm>
              <a:off x="2735176" y="1366946"/>
              <a:ext cx="3984677" cy="615553"/>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zh-CN" altLang="en-US" sz="3400" i="0" spc="150" dirty="0" smtClean="0">
                  <a:ln w="11430"/>
                  <a:gradFill>
                    <a:gsLst>
                      <a:gs pos="25000">
                        <a:schemeClr val="accent2">
                          <a:satMod val="155000"/>
                        </a:schemeClr>
                      </a:gs>
                      <a:gs pos="100000">
                        <a:schemeClr val="accent2">
                          <a:shade val="45000"/>
                          <a:satMod val="165000"/>
                        </a:schemeClr>
                      </a:gs>
                    </a:gsLst>
                    <a:lin ang="5400000"/>
                  </a:gradFill>
                  <a:ea typeface="微软雅黑" pitchFamily="34" charset="-122"/>
                </a:rPr>
                <a:t>行文体例的规范性</a:t>
              </a:r>
              <a:endParaRPr lang="en-US" altLang="zh-CN" sz="3400" i="0" spc="150" dirty="0">
                <a:ln w="11430"/>
                <a:gradFill>
                  <a:gsLst>
                    <a:gs pos="25000">
                      <a:schemeClr val="accent2">
                        <a:satMod val="155000"/>
                      </a:schemeClr>
                    </a:gs>
                    <a:gs pos="100000">
                      <a:schemeClr val="accent2">
                        <a:shade val="45000"/>
                        <a:satMod val="165000"/>
                      </a:schemeClr>
                    </a:gs>
                  </a:gsLst>
                  <a:lin ang="5400000"/>
                </a:gradFill>
                <a:ea typeface="微软雅黑" pitchFamily="34" charset="-122"/>
              </a:endParaRPr>
            </a:p>
          </p:txBody>
        </p:sp>
      </p:grpSp>
      <p:pic>
        <p:nvPicPr>
          <p:cNvPr id="10" name="Picture 3" descr="E:\2010临时工作\QQ截图未命名.png"/>
          <p:cNvPicPr>
            <a:picLocks noChangeAspect="1" noChangeArrowheads="1"/>
          </p:cNvPicPr>
          <p:nvPr/>
        </p:nvPicPr>
        <p:blipFill>
          <a:blip r:embed="rId2" cstate="print"/>
          <a:srcRect/>
          <a:stretch>
            <a:fillRect/>
          </a:stretch>
        </p:blipFill>
        <p:spPr bwMode="auto">
          <a:xfrm>
            <a:off x="7884368" y="188640"/>
            <a:ext cx="1008112" cy="1018006"/>
          </a:xfrm>
          <a:prstGeom prst="ellipse">
            <a:avLst/>
          </a:prstGeom>
          <a:ln w="3175"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 name="TextBox 11"/>
          <p:cNvSpPr txBox="1"/>
          <p:nvPr/>
        </p:nvSpPr>
        <p:spPr bwMode="auto">
          <a:xfrm>
            <a:off x="395536" y="2204864"/>
            <a:ext cx="8280921" cy="3323987"/>
          </a:xfrm>
          <a:prstGeom prst="rect">
            <a:avLst/>
          </a:prstGeom>
          <a:noFill/>
          <a:ln w="9525">
            <a:noFill/>
            <a:miter lim="800000"/>
            <a:headEnd/>
            <a:tailEnd/>
          </a:ln>
        </p:spPr>
        <p:txBody>
          <a:bodyPr wrap="square" rtlCol="0">
            <a:spAutoFit/>
          </a:bodyPr>
          <a:lstStyle/>
          <a:p>
            <a:pPr eaLnBrk="0" hangingPunct="0">
              <a:lnSpc>
                <a:spcPct val="150000"/>
              </a:lnSpc>
            </a:pPr>
            <a:r>
              <a:rPr lang="zh-CN" altLang="en-US" sz="2000" i="0" dirty="0" smtClean="0">
                <a:latin typeface="华文中宋" pitchFamily="2" charset="-122"/>
                <a:ea typeface="华文中宋" pitchFamily="2" charset="-122"/>
              </a:rPr>
              <a:t>评价标准中：</a:t>
            </a:r>
            <a:r>
              <a:rPr lang="zh-CN" altLang="en-US" sz="2000" i="0" dirty="0" smtClean="0">
                <a:latin typeface="华文楷体" pitchFamily="2" charset="-122"/>
                <a:ea typeface="华文楷体" pitchFamily="2" charset="-122"/>
              </a:rPr>
              <a:t>条目编写的所占分值达到</a:t>
            </a:r>
            <a:r>
              <a:rPr lang="en-US" altLang="zh-CN" sz="2000" i="0" dirty="0" smtClean="0">
                <a:latin typeface="华文楷体" pitchFamily="2" charset="-122"/>
                <a:ea typeface="华文楷体" pitchFamily="2" charset="-122"/>
              </a:rPr>
              <a:t>37</a:t>
            </a:r>
            <a:r>
              <a:rPr lang="zh-CN" altLang="en-US" sz="2000" i="0" dirty="0" smtClean="0">
                <a:latin typeface="华文楷体" pitchFamily="2" charset="-122"/>
                <a:ea typeface="华文楷体" pitchFamily="2" charset="-122"/>
              </a:rPr>
              <a:t>分，</a:t>
            </a:r>
            <a:r>
              <a:rPr lang="zh-CN" altLang="en-US" sz="2000" i="0" dirty="0" smtClean="0">
                <a:latin typeface="华文楷体" pitchFamily="2" charset="-122"/>
                <a:ea typeface="华文楷体" pitchFamily="2" charset="-122"/>
              </a:rPr>
              <a:t>为所有标准中</a:t>
            </a:r>
            <a:r>
              <a:rPr lang="zh-CN" altLang="en-US" sz="2000" i="0" dirty="0" smtClean="0">
                <a:latin typeface="华文楷体" pitchFamily="2" charset="-122"/>
                <a:ea typeface="华文楷体" pitchFamily="2" charset="-122"/>
              </a:rPr>
              <a:t>最高</a:t>
            </a:r>
            <a:r>
              <a:rPr lang="zh-CN" altLang="en-US" sz="2000" i="0" dirty="0" smtClean="0">
                <a:latin typeface="华文楷体" pitchFamily="2" charset="-122"/>
                <a:ea typeface="华文楷体" pitchFamily="2" charset="-122"/>
              </a:rPr>
              <a:t>，</a:t>
            </a:r>
            <a:r>
              <a:rPr lang="zh-CN" altLang="en-US" sz="2000" i="0" dirty="0" smtClean="0">
                <a:latin typeface="华文楷体" pitchFamily="2" charset="-122"/>
                <a:ea typeface="华文楷体" pitchFamily="2" charset="-122"/>
              </a:rPr>
              <a:t>是</a:t>
            </a:r>
            <a:r>
              <a:rPr lang="zh-CN" altLang="en-US" sz="2000" i="0" dirty="0" smtClean="0">
                <a:latin typeface="华文楷体" pitchFamily="2" charset="-122"/>
                <a:ea typeface="华文楷体" pitchFamily="2" charset="-122"/>
              </a:rPr>
              <a:t>对年鉴编纂提出了方向性的引导。</a:t>
            </a:r>
            <a:endParaRPr lang="en-US" altLang="zh-CN" sz="2000" i="0" dirty="0" smtClean="0">
              <a:latin typeface="华文楷体" pitchFamily="2" charset="-122"/>
              <a:ea typeface="华文楷体" pitchFamily="2" charset="-122"/>
            </a:endParaRPr>
          </a:p>
          <a:p>
            <a:pPr eaLnBrk="0" hangingPunct="0">
              <a:lnSpc>
                <a:spcPct val="150000"/>
              </a:lnSpc>
            </a:pPr>
            <a:r>
              <a:rPr lang="zh-CN" altLang="en-US" sz="2000" i="0" dirty="0" smtClean="0">
                <a:solidFill>
                  <a:srgbClr val="FF0000"/>
                </a:solidFill>
                <a:latin typeface="华文中宋" pitchFamily="2" charset="-122"/>
                <a:ea typeface="华文中宋" pitchFamily="2" charset="-122"/>
              </a:rPr>
              <a:t>年鉴编纂要点面结合，既有反映全面的工作的文章体的专文、调研与报告、综述，又要有反映典型事件的条目，缺一不可。</a:t>
            </a:r>
            <a:endParaRPr lang="en-US" altLang="zh-CN" sz="2000" i="0" dirty="0" smtClean="0">
              <a:solidFill>
                <a:srgbClr val="FF0000"/>
              </a:solidFill>
              <a:latin typeface="华文中宋" pitchFamily="2" charset="-122"/>
              <a:ea typeface="华文中宋" pitchFamily="2" charset="-122"/>
            </a:endParaRPr>
          </a:p>
          <a:p>
            <a:pPr eaLnBrk="0" hangingPunct="0">
              <a:lnSpc>
                <a:spcPct val="150000"/>
              </a:lnSpc>
            </a:pPr>
            <a:r>
              <a:rPr lang="zh-CN" altLang="en-US" sz="2000" i="0" dirty="0" smtClean="0">
                <a:latin typeface="华文中宋" pitchFamily="2" charset="-122"/>
                <a:ea typeface="华文中宋" pitchFamily="2" charset="-122"/>
              </a:rPr>
              <a:t>大部分年鉴的行文体例都是文章体与条目体相结合，以条目体为主的行文体例。</a:t>
            </a:r>
            <a:endParaRPr lang="en-US" altLang="zh-CN" sz="2000" i="0" dirty="0" smtClean="0">
              <a:latin typeface="华文中宋" pitchFamily="2" charset="-122"/>
              <a:ea typeface="华文中宋" pitchFamily="2" charset="-122"/>
            </a:endParaRPr>
          </a:p>
          <a:p>
            <a:pPr eaLnBrk="0" hangingPunct="0">
              <a:lnSpc>
                <a:spcPct val="150000"/>
              </a:lnSpc>
            </a:pPr>
            <a:r>
              <a:rPr lang="zh-CN" altLang="en-US" sz="2000" i="0" dirty="0" smtClean="0">
                <a:latin typeface="华文中宋" pitchFamily="2" charset="-122"/>
                <a:ea typeface="华文中宋" pitchFamily="2" charset="-122"/>
              </a:rPr>
              <a:t>    </a:t>
            </a:r>
            <a:endParaRPr lang="en-US" altLang="zh-CN" sz="2000" i="0" dirty="0" smtClean="0">
              <a:latin typeface="华文中宋" pitchFamily="2" charset="-122"/>
              <a:ea typeface="华文中宋" pitchFamily="2" charset="-122"/>
            </a:endParaRPr>
          </a:p>
        </p:txBody>
      </p:sp>
      <p:sp>
        <p:nvSpPr>
          <p:cNvPr id="11" name="Text Box 18"/>
          <p:cNvSpPr txBox="1">
            <a:spLocks noChangeArrowheads="1"/>
          </p:cNvSpPr>
          <p:nvPr/>
        </p:nvSpPr>
        <p:spPr bwMode="auto">
          <a:xfrm>
            <a:off x="0" y="116632"/>
            <a:ext cx="7273106" cy="584775"/>
          </a:xfrm>
          <a:prstGeom prst="rect">
            <a:avLst/>
          </a:prstGeom>
          <a:noFill/>
          <a:ln w="9525" algn="ctr">
            <a:noFill/>
            <a:miter lim="800000"/>
            <a:headEnd/>
            <a:tailEnd/>
          </a:ln>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defRPr/>
            </a:pPr>
            <a:r>
              <a:rPr lang="zh-CN" altLang="en-US" sz="3200" i="0" dirty="0" smtClean="0">
                <a:ln w="11430"/>
                <a:solidFill>
                  <a:srgbClr val="0033CC"/>
                </a:solidFill>
                <a:effectLst>
                  <a:outerShdw blurRad="50800" dist="38100" dir="2700000" algn="tl" rotWithShape="0">
                    <a:prstClr val="black">
                      <a:alpha val="40000"/>
                    </a:prstClr>
                  </a:outerShdw>
                </a:effectLst>
                <a:latin typeface="微软雅黑" pitchFamily="34" charset="-122"/>
                <a:ea typeface="微软雅黑" pitchFamily="34" charset="-122"/>
              </a:rPr>
              <a:t> 四、年鉴编纂的规范化</a:t>
            </a:r>
            <a:endParaRPr lang="zh-CN" altLang="en-US" sz="3200" i="0" dirty="0">
              <a:ln w="11430"/>
              <a:solidFill>
                <a:srgbClr val="0033CC"/>
              </a:solidFill>
              <a:effectLst>
                <a:outerShdw blurRad="50800" dist="38100" dir="2700000" algn="tl" rotWithShape="0">
                  <a:prstClr val="black">
                    <a:alpha val="40000"/>
                  </a:prstClr>
                </a:outerShdw>
              </a:effectLst>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59632" y="1412776"/>
            <a:ext cx="6480720" cy="4493538"/>
          </a:xfrm>
          <a:prstGeom prst="rect">
            <a:avLst/>
          </a:prstGeom>
        </p:spPr>
        <p:txBody>
          <a:bodyPr wrap="square">
            <a:spAutoFit/>
          </a:bodyPr>
          <a:lstStyle/>
          <a:p>
            <a:pPr>
              <a:lnSpc>
                <a:spcPct val="130000"/>
              </a:lnSpc>
            </a:pPr>
            <a:r>
              <a:rPr lang="zh-CN" altLang="en-US" sz="2000" i="0" dirty="0" smtClean="0">
                <a:solidFill>
                  <a:srgbClr val="003E6C"/>
                </a:solidFill>
                <a:latin typeface="华文隶书" pitchFamily="2" charset="-122"/>
                <a:ea typeface="华文隶书" pitchFamily="2" charset="-122"/>
              </a:rPr>
              <a:t>例如：科学研究（一级目）</a:t>
            </a:r>
            <a:endParaRPr lang="en-US" altLang="zh-CN" sz="2000" i="0" dirty="0" smtClean="0">
              <a:solidFill>
                <a:srgbClr val="003E6C"/>
              </a:solidFill>
              <a:latin typeface="华文隶书" pitchFamily="2" charset="-122"/>
              <a:ea typeface="华文隶书" pitchFamily="2" charset="-122"/>
            </a:endParaRPr>
          </a:p>
          <a:p>
            <a:pPr>
              <a:lnSpc>
                <a:spcPct val="130000"/>
              </a:lnSpc>
            </a:pPr>
            <a:r>
              <a:rPr lang="en-US" altLang="zh-CN" sz="2000" i="0" dirty="0" smtClean="0">
                <a:solidFill>
                  <a:srgbClr val="003E6C"/>
                </a:solidFill>
                <a:latin typeface="华文隶书" pitchFamily="2" charset="-122"/>
                <a:ea typeface="华文隶书" pitchFamily="2" charset="-122"/>
              </a:rPr>
              <a:t>                        </a:t>
            </a:r>
            <a:r>
              <a:rPr lang="zh-CN" altLang="en-US" sz="2000" i="0" dirty="0" smtClean="0">
                <a:solidFill>
                  <a:srgbClr val="003E6C"/>
                </a:solidFill>
                <a:latin typeface="华文隶书" pitchFamily="2" charset="-122"/>
                <a:ea typeface="华文隶书" pitchFamily="2" charset="-122"/>
              </a:rPr>
              <a:t>综述</a:t>
            </a:r>
            <a:r>
              <a:rPr lang="zh-CN" altLang="en-US" sz="2000" i="0" dirty="0" smtClean="0">
                <a:solidFill>
                  <a:srgbClr val="FF0000"/>
                </a:solidFill>
                <a:latin typeface="华文隶书" pitchFamily="2" charset="-122"/>
                <a:ea typeface="华文隶书" pitchFamily="2" charset="-122"/>
              </a:rPr>
              <a:t>（文章体）</a:t>
            </a:r>
            <a:endParaRPr lang="en-US" altLang="zh-CN" sz="2000" i="0" dirty="0" smtClean="0">
              <a:solidFill>
                <a:srgbClr val="FF0000"/>
              </a:solidFill>
              <a:latin typeface="华文隶书" pitchFamily="2" charset="-122"/>
              <a:ea typeface="华文隶书" pitchFamily="2" charset="-122"/>
            </a:endParaRPr>
          </a:p>
          <a:p>
            <a:pPr>
              <a:lnSpc>
                <a:spcPct val="130000"/>
              </a:lnSpc>
            </a:pPr>
            <a:r>
              <a:rPr lang="zh-CN" altLang="en-US" sz="2000" i="0" dirty="0" smtClean="0">
                <a:solidFill>
                  <a:srgbClr val="003E6C"/>
                </a:solidFill>
                <a:latin typeface="华文隶书" pitchFamily="2" charset="-122"/>
                <a:ea typeface="华文隶书" pitchFamily="2" charset="-122"/>
              </a:rPr>
              <a:t>                        科研项目（二级目）</a:t>
            </a:r>
            <a:endParaRPr lang="en-US" altLang="zh-CN" sz="2000" i="0" dirty="0" smtClean="0">
              <a:solidFill>
                <a:srgbClr val="003E6C"/>
              </a:solidFill>
              <a:latin typeface="华文隶书" pitchFamily="2" charset="-122"/>
              <a:ea typeface="华文隶书" pitchFamily="2" charset="-122"/>
            </a:endParaRPr>
          </a:p>
          <a:p>
            <a:pPr>
              <a:lnSpc>
                <a:spcPct val="130000"/>
              </a:lnSpc>
            </a:pPr>
            <a:r>
              <a:rPr lang="en-US" altLang="zh-CN" sz="2000" i="0" dirty="0" smtClean="0">
                <a:solidFill>
                  <a:srgbClr val="003E6C"/>
                </a:solidFill>
                <a:latin typeface="华文隶书" pitchFamily="2" charset="-122"/>
                <a:ea typeface="华文隶书" pitchFamily="2" charset="-122"/>
              </a:rPr>
              <a:t>                              </a:t>
            </a:r>
            <a:r>
              <a:rPr lang="zh-CN" altLang="en-US" sz="2000" i="0" dirty="0" smtClean="0">
                <a:solidFill>
                  <a:srgbClr val="003E6C"/>
                </a:solidFill>
                <a:latin typeface="华文隶书" pitchFamily="2" charset="-122"/>
                <a:ea typeface="华文隶书" pitchFamily="2" charset="-122"/>
              </a:rPr>
              <a:t>概况</a:t>
            </a:r>
            <a:r>
              <a:rPr lang="zh-CN" altLang="en-US" sz="2000" i="0" dirty="0" smtClean="0">
                <a:solidFill>
                  <a:srgbClr val="FF0000"/>
                </a:solidFill>
                <a:latin typeface="华文隶书" pitchFamily="2" charset="-122"/>
                <a:ea typeface="华文隶书" pitchFamily="2" charset="-122"/>
              </a:rPr>
              <a:t>（综合条目）</a:t>
            </a:r>
            <a:endParaRPr lang="en-US" altLang="zh-CN" sz="2000" i="0" dirty="0" smtClean="0">
              <a:solidFill>
                <a:srgbClr val="FF0000"/>
              </a:solidFill>
              <a:latin typeface="华文隶书" pitchFamily="2" charset="-122"/>
              <a:ea typeface="华文隶书" pitchFamily="2" charset="-122"/>
            </a:endParaRPr>
          </a:p>
          <a:p>
            <a:pPr>
              <a:lnSpc>
                <a:spcPct val="130000"/>
              </a:lnSpc>
            </a:pPr>
            <a:r>
              <a:rPr lang="en-US" altLang="zh-CN" sz="2000" i="0" dirty="0" smtClean="0">
                <a:solidFill>
                  <a:srgbClr val="003E6C"/>
                </a:solidFill>
                <a:latin typeface="华文隶书" pitchFamily="2" charset="-122"/>
                <a:ea typeface="华文隶书" pitchFamily="2" charset="-122"/>
              </a:rPr>
              <a:t>                              </a:t>
            </a:r>
            <a:r>
              <a:rPr lang="zh-CN" altLang="en-US" sz="2000" i="0" dirty="0" smtClean="0">
                <a:solidFill>
                  <a:srgbClr val="003E6C"/>
                </a:solidFill>
                <a:latin typeface="华文隶书" pitchFamily="2" charset="-122"/>
                <a:ea typeface="华文隶书" pitchFamily="2" charset="-122"/>
              </a:rPr>
              <a:t>条目</a:t>
            </a:r>
            <a:r>
              <a:rPr lang="zh-CN" altLang="en-US" sz="2000" i="0" dirty="0" smtClean="0">
                <a:solidFill>
                  <a:srgbClr val="FF0000"/>
                </a:solidFill>
                <a:latin typeface="华文隶书" pitchFamily="2" charset="-122"/>
                <a:ea typeface="华文隶书" pitchFamily="2" charset="-122"/>
              </a:rPr>
              <a:t>（常规条目</a:t>
            </a:r>
            <a:r>
              <a:rPr lang="en-US" altLang="zh-CN" sz="2000" i="0" dirty="0" smtClean="0">
                <a:solidFill>
                  <a:srgbClr val="FF0000"/>
                </a:solidFill>
                <a:latin typeface="华文隶书" pitchFamily="2" charset="-122"/>
                <a:ea typeface="华文隶书" pitchFamily="2" charset="-122"/>
              </a:rPr>
              <a:t>+</a:t>
            </a:r>
            <a:r>
              <a:rPr lang="zh-CN" altLang="en-US" sz="2000" i="0" dirty="0" smtClean="0">
                <a:solidFill>
                  <a:srgbClr val="FF0000"/>
                </a:solidFill>
                <a:latin typeface="华文隶书" pitchFamily="2" charset="-122"/>
                <a:ea typeface="华文隶书" pitchFamily="2" charset="-122"/>
              </a:rPr>
              <a:t>典型条目）</a:t>
            </a:r>
            <a:endParaRPr lang="en-US" altLang="zh-CN" sz="2000" i="0" dirty="0" smtClean="0">
              <a:solidFill>
                <a:srgbClr val="FF0000"/>
              </a:solidFill>
              <a:latin typeface="华文隶书" pitchFamily="2" charset="-122"/>
              <a:ea typeface="华文隶书" pitchFamily="2" charset="-122"/>
            </a:endParaRPr>
          </a:p>
          <a:p>
            <a:pPr>
              <a:lnSpc>
                <a:spcPct val="130000"/>
              </a:lnSpc>
            </a:pPr>
            <a:r>
              <a:rPr lang="zh-CN" altLang="en-US" sz="2000" i="0" dirty="0" smtClean="0">
                <a:solidFill>
                  <a:srgbClr val="003E6C"/>
                </a:solidFill>
                <a:latin typeface="华文隶书" pitchFamily="2" charset="-122"/>
                <a:ea typeface="华文隶书" pitchFamily="2" charset="-122"/>
              </a:rPr>
              <a:t>                         科研成果（二级目）</a:t>
            </a:r>
            <a:endParaRPr lang="en-US" altLang="zh-CN" sz="2000" i="0" dirty="0" smtClean="0">
              <a:solidFill>
                <a:srgbClr val="003E6C"/>
              </a:solidFill>
              <a:latin typeface="华文隶书" pitchFamily="2" charset="-122"/>
              <a:ea typeface="华文隶书" pitchFamily="2" charset="-122"/>
            </a:endParaRPr>
          </a:p>
          <a:p>
            <a:pPr>
              <a:lnSpc>
                <a:spcPct val="130000"/>
              </a:lnSpc>
            </a:pPr>
            <a:r>
              <a:rPr lang="en-US" altLang="zh-CN" sz="2000" i="0" dirty="0" smtClean="0">
                <a:solidFill>
                  <a:srgbClr val="003E6C"/>
                </a:solidFill>
                <a:latin typeface="华文隶书" pitchFamily="2" charset="-122"/>
                <a:ea typeface="华文隶书" pitchFamily="2" charset="-122"/>
              </a:rPr>
              <a:t>                              </a:t>
            </a:r>
            <a:r>
              <a:rPr lang="zh-CN" altLang="en-US" sz="2000" i="0" dirty="0" smtClean="0">
                <a:solidFill>
                  <a:srgbClr val="003E6C"/>
                </a:solidFill>
                <a:latin typeface="华文隶书" pitchFamily="2" charset="-122"/>
                <a:ea typeface="华文隶书" pitchFamily="2" charset="-122"/>
              </a:rPr>
              <a:t>概况</a:t>
            </a:r>
            <a:r>
              <a:rPr lang="zh-CN" altLang="en-US" sz="2000" i="0" dirty="0" smtClean="0">
                <a:solidFill>
                  <a:srgbClr val="FF0000"/>
                </a:solidFill>
                <a:latin typeface="华文隶书" pitchFamily="2" charset="-122"/>
                <a:ea typeface="华文隶书" pitchFamily="2" charset="-122"/>
              </a:rPr>
              <a:t>（综合条目）</a:t>
            </a:r>
            <a:endParaRPr lang="en-US" altLang="zh-CN" sz="2000" i="0" dirty="0" smtClean="0">
              <a:solidFill>
                <a:srgbClr val="003E6C"/>
              </a:solidFill>
              <a:latin typeface="华文隶书" pitchFamily="2" charset="-122"/>
              <a:ea typeface="华文隶书" pitchFamily="2" charset="-122"/>
            </a:endParaRPr>
          </a:p>
          <a:p>
            <a:pPr>
              <a:lnSpc>
                <a:spcPct val="130000"/>
              </a:lnSpc>
            </a:pPr>
            <a:r>
              <a:rPr lang="en-US" altLang="zh-CN" sz="2000" i="0" dirty="0" smtClean="0">
                <a:solidFill>
                  <a:srgbClr val="003E6C"/>
                </a:solidFill>
                <a:latin typeface="华文隶书" pitchFamily="2" charset="-122"/>
                <a:ea typeface="华文隶书" pitchFamily="2" charset="-122"/>
              </a:rPr>
              <a:t>                              </a:t>
            </a:r>
            <a:r>
              <a:rPr lang="zh-CN" altLang="en-US" sz="2000" i="0" dirty="0" smtClean="0">
                <a:solidFill>
                  <a:srgbClr val="003E6C"/>
                </a:solidFill>
                <a:latin typeface="华文隶书" pitchFamily="2" charset="-122"/>
                <a:ea typeface="华文隶书" pitchFamily="2" charset="-122"/>
              </a:rPr>
              <a:t>条目</a:t>
            </a:r>
            <a:r>
              <a:rPr lang="zh-CN" altLang="en-US" sz="2000" i="0" dirty="0" smtClean="0">
                <a:solidFill>
                  <a:srgbClr val="FF0000"/>
                </a:solidFill>
                <a:latin typeface="华文隶书" pitchFamily="2" charset="-122"/>
                <a:ea typeface="华文隶书" pitchFamily="2" charset="-122"/>
              </a:rPr>
              <a:t>（常规条目</a:t>
            </a:r>
            <a:r>
              <a:rPr lang="en-US" altLang="zh-CN" sz="2000" i="0" dirty="0" smtClean="0">
                <a:solidFill>
                  <a:srgbClr val="FF0000"/>
                </a:solidFill>
                <a:latin typeface="华文隶书" pitchFamily="2" charset="-122"/>
                <a:ea typeface="华文隶书" pitchFamily="2" charset="-122"/>
              </a:rPr>
              <a:t>+</a:t>
            </a:r>
            <a:r>
              <a:rPr lang="zh-CN" altLang="en-US" sz="2000" i="0" dirty="0" smtClean="0">
                <a:solidFill>
                  <a:srgbClr val="FF0000"/>
                </a:solidFill>
                <a:latin typeface="华文隶书" pitchFamily="2" charset="-122"/>
                <a:ea typeface="华文隶书" pitchFamily="2" charset="-122"/>
              </a:rPr>
              <a:t>典型条目）</a:t>
            </a:r>
            <a:endParaRPr lang="en-US" altLang="zh-CN" sz="2000" i="0" dirty="0" smtClean="0">
              <a:solidFill>
                <a:srgbClr val="FF0000"/>
              </a:solidFill>
              <a:latin typeface="华文隶书" pitchFamily="2" charset="-122"/>
              <a:ea typeface="华文隶书" pitchFamily="2" charset="-122"/>
            </a:endParaRPr>
          </a:p>
          <a:p>
            <a:pPr>
              <a:lnSpc>
                <a:spcPct val="130000"/>
              </a:lnSpc>
            </a:pPr>
            <a:r>
              <a:rPr lang="en-US" altLang="zh-CN" sz="2000" i="0" dirty="0" smtClean="0">
                <a:solidFill>
                  <a:srgbClr val="003E6C"/>
                </a:solidFill>
                <a:latin typeface="华文隶书" pitchFamily="2" charset="-122"/>
                <a:ea typeface="华文隶书" pitchFamily="2" charset="-122"/>
              </a:rPr>
              <a:t>                         </a:t>
            </a:r>
            <a:r>
              <a:rPr lang="zh-CN" altLang="en-US" sz="2000" i="0" dirty="0" smtClean="0">
                <a:solidFill>
                  <a:srgbClr val="003E6C"/>
                </a:solidFill>
                <a:latin typeface="华文隶书" pitchFamily="2" charset="-122"/>
                <a:ea typeface="华文隶书" pitchFamily="2" charset="-122"/>
              </a:rPr>
              <a:t>科技开发与应用（二级目）</a:t>
            </a:r>
            <a:endParaRPr lang="en-US" altLang="zh-CN" sz="2000" i="0" dirty="0" smtClean="0">
              <a:solidFill>
                <a:srgbClr val="003E6C"/>
              </a:solidFill>
              <a:latin typeface="华文隶书" pitchFamily="2" charset="-122"/>
              <a:ea typeface="华文隶书" pitchFamily="2" charset="-122"/>
            </a:endParaRPr>
          </a:p>
          <a:p>
            <a:pPr>
              <a:lnSpc>
                <a:spcPct val="130000"/>
              </a:lnSpc>
            </a:pPr>
            <a:r>
              <a:rPr lang="en-US" altLang="zh-CN" sz="2000" i="0" dirty="0" smtClean="0">
                <a:solidFill>
                  <a:srgbClr val="003E6C"/>
                </a:solidFill>
                <a:latin typeface="华文隶书" pitchFamily="2" charset="-122"/>
                <a:ea typeface="华文隶书" pitchFamily="2" charset="-122"/>
              </a:rPr>
              <a:t>                              </a:t>
            </a:r>
            <a:r>
              <a:rPr lang="zh-CN" altLang="en-US" sz="2000" i="0" dirty="0" smtClean="0">
                <a:solidFill>
                  <a:srgbClr val="003E6C"/>
                </a:solidFill>
                <a:latin typeface="华文隶书" pitchFamily="2" charset="-122"/>
                <a:ea typeface="华文隶书" pitchFamily="2" charset="-122"/>
              </a:rPr>
              <a:t>概况</a:t>
            </a:r>
            <a:r>
              <a:rPr lang="zh-CN" altLang="en-US" sz="2000" i="0" dirty="0" smtClean="0">
                <a:solidFill>
                  <a:srgbClr val="FF0000"/>
                </a:solidFill>
                <a:latin typeface="华文隶书" pitchFamily="2" charset="-122"/>
                <a:ea typeface="华文隶书" pitchFamily="2" charset="-122"/>
              </a:rPr>
              <a:t>（综合条目）</a:t>
            </a:r>
            <a:endParaRPr lang="en-US" altLang="zh-CN" sz="2000" i="0" dirty="0" smtClean="0">
              <a:solidFill>
                <a:srgbClr val="003E6C"/>
              </a:solidFill>
              <a:latin typeface="华文隶书" pitchFamily="2" charset="-122"/>
              <a:ea typeface="华文隶书" pitchFamily="2" charset="-122"/>
            </a:endParaRPr>
          </a:p>
          <a:p>
            <a:pPr>
              <a:lnSpc>
                <a:spcPct val="130000"/>
              </a:lnSpc>
            </a:pPr>
            <a:r>
              <a:rPr lang="zh-CN" altLang="en-US" sz="2000" i="0" dirty="0" smtClean="0">
                <a:solidFill>
                  <a:srgbClr val="003E6C"/>
                </a:solidFill>
                <a:latin typeface="华文隶书" pitchFamily="2" charset="-122"/>
                <a:ea typeface="华文隶书" pitchFamily="2" charset="-122"/>
              </a:rPr>
              <a:t>                               条目</a:t>
            </a:r>
            <a:r>
              <a:rPr lang="zh-CN" altLang="en-US" sz="2000" i="0" dirty="0" smtClean="0">
                <a:solidFill>
                  <a:srgbClr val="FF0000"/>
                </a:solidFill>
                <a:latin typeface="华文隶书" pitchFamily="2" charset="-122"/>
                <a:ea typeface="华文隶书" pitchFamily="2" charset="-122"/>
              </a:rPr>
              <a:t>（常规条目</a:t>
            </a:r>
            <a:r>
              <a:rPr lang="en-US" altLang="zh-CN" sz="2000" i="0" dirty="0" smtClean="0">
                <a:solidFill>
                  <a:srgbClr val="FF0000"/>
                </a:solidFill>
                <a:latin typeface="华文隶书" pitchFamily="2" charset="-122"/>
                <a:ea typeface="华文隶书" pitchFamily="2" charset="-122"/>
              </a:rPr>
              <a:t>+</a:t>
            </a:r>
            <a:r>
              <a:rPr lang="zh-CN" altLang="en-US" sz="2000" i="0" dirty="0" smtClean="0">
                <a:solidFill>
                  <a:srgbClr val="FF0000"/>
                </a:solidFill>
                <a:latin typeface="华文隶书" pitchFamily="2" charset="-122"/>
                <a:ea typeface="华文隶书" pitchFamily="2" charset="-122"/>
              </a:rPr>
              <a:t>典型条目）</a:t>
            </a:r>
            <a:endParaRPr lang="zh-CN" altLang="en-US" sz="2000" dirty="0">
              <a:solidFill>
                <a:srgbClr val="FF0000"/>
              </a:solidFill>
            </a:endParaRPr>
          </a:p>
        </p:txBody>
      </p:sp>
      <p:pic>
        <p:nvPicPr>
          <p:cNvPr id="4" name="Picture 3" descr="E:\2010临时工作\QQ截图未命名.png"/>
          <p:cNvPicPr>
            <a:picLocks noChangeAspect="1" noChangeArrowheads="1"/>
          </p:cNvPicPr>
          <p:nvPr/>
        </p:nvPicPr>
        <p:blipFill>
          <a:blip r:embed="rId2" cstate="print"/>
          <a:srcRect/>
          <a:stretch>
            <a:fillRect/>
          </a:stretch>
        </p:blipFill>
        <p:spPr bwMode="auto">
          <a:xfrm>
            <a:off x="7884368" y="188640"/>
            <a:ext cx="1008112" cy="1018006"/>
          </a:xfrm>
          <a:prstGeom prst="ellipse">
            <a:avLst/>
          </a:prstGeom>
          <a:ln w="3175"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 Box 18"/>
          <p:cNvSpPr txBox="1">
            <a:spLocks noChangeArrowheads="1"/>
          </p:cNvSpPr>
          <p:nvPr/>
        </p:nvSpPr>
        <p:spPr bwMode="auto">
          <a:xfrm>
            <a:off x="0" y="116632"/>
            <a:ext cx="7273106" cy="584775"/>
          </a:xfrm>
          <a:prstGeom prst="rect">
            <a:avLst/>
          </a:prstGeom>
          <a:noFill/>
          <a:ln w="9525" algn="ctr">
            <a:noFill/>
            <a:miter lim="800000"/>
            <a:headEnd/>
            <a:tailEnd/>
          </a:ln>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defRPr/>
            </a:pPr>
            <a:r>
              <a:rPr lang="zh-CN" altLang="en-US" sz="3200" i="0" dirty="0" smtClean="0">
                <a:ln w="11430"/>
                <a:solidFill>
                  <a:srgbClr val="0033CC"/>
                </a:solidFill>
                <a:effectLst>
                  <a:outerShdw blurRad="50800" dist="38100" dir="2700000" algn="tl" rotWithShape="0">
                    <a:prstClr val="black">
                      <a:alpha val="40000"/>
                    </a:prstClr>
                  </a:outerShdw>
                </a:effectLst>
                <a:latin typeface="微软雅黑" pitchFamily="34" charset="-122"/>
                <a:ea typeface="微软雅黑" pitchFamily="34" charset="-122"/>
              </a:rPr>
              <a:t>   四、年鉴编纂的规范化</a:t>
            </a:r>
            <a:endParaRPr lang="zh-CN" altLang="en-US" sz="3200" i="0" dirty="0">
              <a:ln w="11430"/>
              <a:solidFill>
                <a:srgbClr val="0033CC"/>
              </a:solidFill>
              <a:effectLst>
                <a:outerShdw blurRad="50800" dist="38100" dir="2700000" algn="tl" rotWithShape="0">
                  <a:prstClr val="black">
                    <a:alpha val="40000"/>
                  </a:prstClr>
                </a:outerShdw>
              </a:effectLst>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gray">
          <a:xfrm>
            <a:off x="1403648" y="2276872"/>
            <a:ext cx="7128792" cy="1296144"/>
          </a:xfrm>
          <a:prstGeom prst="rect">
            <a:avLst/>
          </a:prstGeom>
          <a:solidFill>
            <a:srgbClr val="DDDDDD"/>
          </a:solidFill>
          <a:ln w="12700" algn="ctr">
            <a:noFill/>
            <a:prstDash val="dash"/>
            <a:miter lim="800000"/>
            <a:headEnd/>
            <a:tailEnd/>
          </a:ln>
          <a:effectLst/>
        </p:spPr>
        <p:txBody>
          <a:bodyPr wrap="none" anchor="ctr"/>
          <a:lstStyle/>
          <a:p>
            <a:endParaRPr lang="zh-CN" altLang="en-US"/>
          </a:p>
        </p:txBody>
      </p:sp>
      <p:sp>
        <p:nvSpPr>
          <p:cNvPr id="5" name="Rectangle 174"/>
          <p:cNvSpPr>
            <a:spLocks noChangeArrowheads="1"/>
          </p:cNvSpPr>
          <p:nvPr/>
        </p:nvSpPr>
        <p:spPr bwMode="gray">
          <a:xfrm>
            <a:off x="539552" y="2276872"/>
            <a:ext cx="1915641" cy="1296144"/>
          </a:xfrm>
          <a:prstGeom prst="rect">
            <a:avLst/>
          </a:prstGeom>
          <a:solidFill>
            <a:schemeClr val="tx2">
              <a:lumMod val="40000"/>
              <a:lumOff val="60000"/>
            </a:schemeClr>
          </a:solidFill>
          <a:ln w="12700" algn="ctr">
            <a:noFill/>
            <a:prstDash val="dash"/>
            <a:miter lim="800000"/>
            <a:headEnd/>
            <a:tailEnd/>
          </a:ln>
          <a:effectLst/>
        </p:spPr>
        <p:txBody>
          <a:bodyPr wrap="none" anchor="ctr"/>
          <a:lstStyle/>
          <a:p>
            <a:endParaRPr lang="zh-CN" altLang="en-US"/>
          </a:p>
        </p:txBody>
      </p:sp>
      <p:sp>
        <p:nvSpPr>
          <p:cNvPr id="6" name="Rectangle 16"/>
          <p:cNvSpPr>
            <a:spLocks noChangeArrowheads="1"/>
          </p:cNvSpPr>
          <p:nvPr/>
        </p:nvSpPr>
        <p:spPr bwMode="gray">
          <a:xfrm>
            <a:off x="654994" y="2564904"/>
            <a:ext cx="1723549" cy="703206"/>
          </a:xfrm>
          <a:prstGeom prst="rect">
            <a:avLst/>
          </a:prstGeom>
          <a:noFill/>
          <a:ln w="9525" algn="ctr">
            <a:noFill/>
            <a:miter lim="800000"/>
            <a:headEnd/>
            <a:tailEnd/>
          </a:ln>
          <a:effectLst/>
        </p:spPr>
        <p:txBody>
          <a:bodyPr wrap="none">
            <a:spAutoFit/>
          </a:bodyPr>
          <a:lstStyle/>
          <a:p>
            <a:pPr algn="ctr" eaLnBrk="0" hangingPunct="0">
              <a:lnSpc>
                <a:spcPct val="150000"/>
              </a:lnSpc>
              <a:defRPr/>
            </a:pPr>
            <a:r>
              <a:rPr lang="zh-CN" altLang="en-US" sz="3000" b="0" i="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itchFamily="34" charset="-122"/>
                <a:ea typeface="微软雅黑" pitchFamily="34" charset="-122"/>
              </a:rPr>
              <a:t>封面书脊</a:t>
            </a:r>
            <a:endParaRPr lang="en-US" altLang="zh-CN" sz="3000" b="0" i="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itchFamily="34" charset="-122"/>
              <a:ea typeface="微软雅黑" pitchFamily="34" charset="-122"/>
            </a:endParaRPr>
          </a:p>
        </p:txBody>
      </p:sp>
      <p:sp>
        <p:nvSpPr>
          <p:cNvPr id="7" name="Rectangle 16"/>
          <p:cNvSpPr>
            <a:spLocks noChangeArrowheads="1"/>
          </p:cNvSpPr>
          <p:nvPr/>
        </p:nvSpPr>
        <p:spPr bwMode="gray">
          <a:xfrm>
            <a:off x="2527201" y="2276872"/>
            <a:ext cx="5760640" cy="1554272"/>
          </a:xfrm>
          <a:prstGeom prst="rect">
            <a:avLst/>
          </a:prstGeom>
          <a:noFill/>
          <a:ln w="9525" algn="ctr">
            <a:noFill/>
            <a:miter lim="800000"/>
            <a:headEnd/>
            <a:tailEnd/>
          </a:ln>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atinLnBrk="1">
              <a:defRPr/>
            </a:pPr>
            <a:r>
              <a:rPr lang="zh-CN" altLang="en-US" sz="1900" i="0" dirty="0" smtClean="0">
                <a:ln w="11430"/>
                <a:solidFill>
                  <a:srgbClr val="0033CC"/>
                </a:solidFill>
                <a:latin typeface="黑体" pitchFamily="2" charset="-122"/>
                <a:ea typeface="黑体" pitchFamily="2" charset="-122"/>
              </a:rPr>
              <a:t>封面（护封）信息：书名、编著者名、出版者名、条码、定价、国际标准书名号等。</a:t>
            </a:r>
            <a:endParaRPr lang="en-US" altLang="zh-CN" sz="1900" i="0" dirty="0" smtClean="0">
              <a:ln w="11430"/>
              <a:solidFill>
                <a:srgbClr val="0033CC"/>
              </a:solidFill>
              <a:latin typeface="黑体" pitchFamily="2" charset="-122"/>
              <a:ea typeface="黑体" pitchFamily="2" charset="-122"/>
            </a:endParaRPr>
          </a:p>
          <a:p>
            <a:pPr latinLnBrk="1">
              <a:defRPr/>
            </a:pPr>
            <a:r>
              <a:rPr lang="en-US" altLang="zh-CN" sz="1900" i="0" dirty="0" smtClean="0">
                <a:ln w="11430"/>
                <a:solidFill>
                  <a:srgbClr val="0033CC"/>
                </a:solidFill>
                <a:latin typeface="黑体" pitchFamily="2" charset="-122"/>
                <a:ea typeface="黑体" pitchFamily="2" charset="-122"/>
              </a:rPr>
              <a:t>  </a:t>
            </a:r>
            <a:r>
              <a:rPr lang="zh-CN" altLang="en-US" sz="1900" i="0" dirty="0" smtClean="0">
                <a:ln w="11430"/>
                <a:solidFill>
                  <a:srgbClr val="0033CC"/>
                </a:solidFill>
                <a:latin typeface="黑体" pitchFamily="2" charset="-122"/>
                <a:ea typeface="黑体" pitchFamily="2" charset="-122"/>
              </a:rPr>
              <a:t>部年鉴护封没有编著者名</a:t>
            </a:r>
            <a:endParaRPr lang="en-US" altLang="zh-CN" sz="1900" i="0" dirty="0" smtClean="0">
              <a:ln w="11430"/>
              <a:solidFill>
                <a:srgbClr val="0033CC"/>
              </a:solidFill>
              <a:latin typeface="黑体" pitchFamily="2" charset="-122"/>
              <a:ea typeface="黑体" pitchFamily="2" charset="-122"/>
            </a:endParaRPr>
          </a:p>
          <a:p>
            <a:pPr latinLnBrk="1">
              <a:defRPr/>
            </a:pPr>
            <a:r>
              <a:rPr lang="en-US" altLang="zh-CN" sz="1900" i="0" dirty="0" smtClean="0">
                <a:ln w="11430"/>
                <a:solidFill>
                  <a:srgbClr val="0033CC"/>
                </a:solidFill>
                <a:latin typeface="黑体" pitchFamily="2" charset="-122"/>
                <a:ea typeface="黑体" pitchFamily="2" charset="-122"/>
              </a:rPr>
              <a:t>  </a:t>
            </a:r>
            <a:r>
              <a:rPr lang="zh-CN" altLang="en-US" sz="1900" i="0" dirty="0" smtClean="0">
                <a:ln w="11430"/>
                <a:solidFill>
                  <a:srgbClr val="0033CC"/>
                </a:solidFill>
                <a:latin typeface="黑体" pitchFamily="2" charset="-122"/>
                <a:ea typeface="黑体" pitchFamily="2" charset="-122"/>
              </a:rPr>
              <a:t>部年鉴封面与书脊的书名不一致</a:t>
            </a:r>
            <a:endParaRPr lang="en-US" altLang="zh-CN" sz="1900" i="0" dirty="0" smtClean="0">
              <a:ln w="11430"/>
              <a:solidFill>
                <a:srgbClr val="0033CC"/>
              </a:solidFill>
              <a:latin typeface="黑体" pitchFamily="2" charset="-122"/>
              <a:ea typeface="黑体" pitchFamily="2" charset="-122"/>
            </a:endParaRPr>
          </a:p>
          <a:p>
            <a:pPr latinLnBrk="1">
              <a:defRPr/>
            </a:pPr>
            <a:endParaRPr lang="en-US" altLang="zh-CN" sz="1900" i="0" dirty="0">
              <a:ln w="11430"/>
              <a:solidFill>
                <a:srgbClr val="0033CC"/>
              </a:solidFill>
              <a:latin typeface="黑体" pitchFamily="2" charset="-122"/>
              <a:ea typeface="黑体" pitchFamily="2" charset="-122"/>
            </a:endParaRPr>
          </a:p>
        </p:txBody>
      </p:sp>
      <p:sp>
        <p:nvSpPr>
          <p:cNvPr id="8" name="Rectangle 3"/>
          <p:cNvSpPr>
            <a:spLocks noChangeArrowheads="1"/>
          </p:cNvSpPr>
          <p:nvPr/>
        </p:nvSpPr>
        <p:spPr bwMode="gray">
          <a:xfrm>
            <a:off x="1548185" y="3670349"/>
            <a:ext cx="6984255" cy="766763"/>
          </a:xfrm>
          <a:prstGeom prst="rect">
            <a:avLst/>
          </a:prstGeom>
          <a:solidFill>
            <a:srgbClr val="DDDDDD"/>
          </a:solidFill>
          <a:ln w="12700" algn="ctr">
            <a:noFill/>
            <a:prstDash val="dash"/>
            <a:miter lim="800000"/>
            <a:headEnd/>
            <a:tailEnd/>
          </a:ln>
          <a:effectLst/>
        </p:spPr>
        <p:txBody>
          <a:bodyPr wrap="none" anchor="ctr"/>
          <a:lstStyle/>
          <a:p>
            <a:endParaRPr lang="zh-CN" altLang="en-US"/>
          </a:p>
        </p:txBody>
      </p:sp>
      <p:sp>
        <p:nvSpPr>
          <p:cNvPr id="9" name="Rectangle 174"/>
          <p:cNvSpPr>
            <a:spLocks noChangeArrowheads="1"/>
          </p:cNvSpPr>
          <p:nvPr/>
        </p:nvSpPr>
        <p:spPr bwMode="gray">
          <a:xfrm>
            <a:off x="510977" y="3670349"/>
            <a:ext cx="1944216" cy="766763"/>
          </a:xfrm>
          <a:prstGeom prst="rect">
            <a:avLst/>
          </a:prstGeom>
          <a:solidFill>
            <a:schemeClr val="tx2">
              <a:lumMod val="40000"/>
              <a:lumOff val="60000"/>
            </a:schemeClr>
          </a:solidFill>
          <a:ln w="12700" algn="ctr">
            <a:noFill/>
            <a:prstDash val="dash"/>
            <a:miter lim="800000"/>
            <a:headEnd/>
            <a:tailEnd/>
          </a:ln>
          <a:effectLst/>
        </p:spPr>
        <p:txBody>
          <a:bodyPr wrap="none" anchor="ctr"/>
          <a:lstStyle/>
          <a:p>
            <a:endParaRPr lang="zh-CN" altLang="en-US"/>
          </a:p>
        </p:txBody>
      </p:sp>
      <p:sp>
        <p:nvSpPr>
          <p:cNvPr id="10" name="Rectangle 16"/>
          <p:cNvSpPr>
            <a:spLocks noChangeArrowheads="1"/>
          </p:cNvSpPr>
          <p:nvPr/>
        </p:nvSpPr>
        <p:spPr bwMode="gray">
          <a:xfrm>
            <a:off x="2642642" y="3734162"/>
            <a:ext cx="5760640" cy="384721"/>
          </a:xfrm>
          <a:prstGeom prst="rect">
            <a:avLst/>
          </a:prstGeom>
          <a:noFill/>
          <a:ln w="9525" algn="ctr">
            <a:noFill/>
            <a:miter lim="800000"/>
            <a:headEnd/>
            <a:tailEnd/>
          </a:ln>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hangingPunct="0">
              <a:defRPr/>
            </a:pPr>
            <a:r>
              <a:rPr lang="zh-CN" altLang="en-US" sz="1900" i="0" dirty="0" smtClean="0">
                <a:solidFill>
                  <a:srgbClr val="0033CC"/>
                </a:solidFill>
                <a:latin typeface="黑体" pitchFamily="2" charset="-122"/>
                <a:ea typeface="黑体" pitchFamily="2" charset="-122"/>
              </a:rPr>
              <a:t>版权页没有版次、印次</a:t>
            </a:r>
          </a:p>
        </p:txBody>
      </p:sp>
      <p:sp>
        <p:nvSpPr>
          <p:cNvPr id="11" name="Rectangle 16"/>
          <p:cNvSpPr>
            <a:spLocks noChangeArrowheads="1"/>
          </p:cNvSpPr>
          <p:nvPr/>
        </p:nvSpPr>
        <p:spPr bwMode="gray">
          <a:xfrm>
            <a:off x="510977" y="3573016"/>
            <a:ext cx="2016224" cy="703206"/>
          </a:xfrm>
          <a:prstGeom prst="rect">
            <a:avLst/>
          </a:prstGeom>
          <a:noFill/>
          <a:ln w="9525" algn="ctr">
            <a:noFill/>
            <a:miter lim="800000"/>
            <a:headEnd/>
            <a:tailEnd/>
          </a:ln>
          <a:effectLst/>
        </p:spPr>
        <p:txBody>
          <a:bodyPr wrap="square">
            <a:spAutoFit/>
          </a:bodyPr>
          <a:lstStyle/>
          <a:p>
            <a:pPr algn="ctr" eaLnBrk="0" hangingPunct="0">
              <a:lnSpc>
                <a:spcPct val="150000"/>
              </a:lnSpc>
              <a:defRPr/>
            </a:pPr>
            <a:r>
              <a:rPr lang="zh-CN" altLang="en-US" sz="3000" b="0" i="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itchFamily="34" charset="-122"/>
                <a:ea typeface="微软雅黑" pitchFamily="34" charset="-122"/>
              </a:rPr>
              <a:t>版权页</a:t>
            </a:r>
            <a:endParaRPr lang="en-US" altLang="zh-CN" sz="3000" b="0" i="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itchFamily="34" charset="-122"/>
              <a:ea typeface="微软雅黑" pitchFamily="34" charset="-122"/>
            </a:endParaRPr>
          </a:p>
        </p:txBody>
      </p:sp>
      <p:sp>
        <p:nvSpPr>
          <p:cNvPr id="12" name="Rectangle 3"/>
          <p:cNvSpPr>
            <a:spLocks noChangeArrowheads="1"/>
          </p:cNvSpPr>
          <p:nvPr/>
        </p:nvSpPr>
        <p:spPr bwMode="gray">
          <a:xfrm>
            <a:off x="2411760" y="4509120"/>
            <a:ext cx="6120680" cy="1440160"/>
          </a:xfrm>
          <a:prstGeom prst="rect">
            <a:avLst/>
          </a:prstGeom>
          <a:solidFill>
            <a:srgbClr val="DDDDDD"/>
          </a:solidFill>
          <a:ln w="12700" algn="ctr">
            <a:noFill/>
            <a:prstDash val="dash"/>
            <a:miter lim="800000"/>
            <a:headEnd/>
            <a:tailEnd/>
          </a:ln>
          <a:effectLst/>
        </p:spPr>
        <p:txBody>
          <a:bodyPr wrap="none" anchor="ctr"/>
          <a:lstStyle/>
          <a:p>
            <a:endParaRPr lang="zh-CN" altLang="en-US" dirty="0"/>
          </a:p>
        </p:txBody>
      </p:sp>
      <p:sp>
        <p:nvSpPr>
          <p:cNvPr id="13" name="Rectangle 174"/>
          <p:cNvSpPr>
            <a:spLocks noChangeArrowheads="1"/>
          </p:cNvSpPr>
          <p:nvPr/>
        </p:nvSpPr>
        <p:spPr bwMode="gray">
          <a:xfrm>
            <a:off x="510456" y="4509120"/>
            <a:ext cx="1943200" cy="1440160"/>
          </a:xfrm>
          <a:prstGeom prst="rect">
            <a:avLst/>
          </a:prstGeom>
          <a:solidFill>
            <a:schemeClr val="tx2">
              <a:lumMod val="40000"/>
              <a:lumOff val="60000"/>
            </a:schemeClr>
          </a:solidFill>
          <a:ln w="12700" algn="ctr">
            <a:noFill/>
            <a:prstDash val="dash"/>
            <a:miter lim="800000"/>
            <a:headEnd/>
            <a:tailEnd/>
          </a:ln>
          <a:effectLst/>
        </p:spPr>
        <p:txBody>
          <a:bodyPr wrap="none" anchor="ctr"/>
          <a:lstStyle/>
          <a:p>
            <a:endParaRPr lang="zh-CN" altLang="en-US"/>
          </a:p>
        </p:txBody>
      </p:sp>
      <p:sp>
        <p:nvSpPr>
          <p:cNvPr id="14" name="Rectangle 16"/>
          <p:cNvSpPr>
            <a:spLocks noChangeArrowheads="1"/>
          </p:cNvSpPr>
          <p:nvPr/>
        </p:nvSpPr>
        <p:spPr bwMode="gray">
          <a:xfrm>
            <a:off x="510977" y="4653136"/>
            <a:ext cx="2016224" cy="703206"/>
          </a:xfrm>
          <a:prstGeom prst="rect">
            <a:avLst/>
          </a:prstGeom>
          <a:noFill/>
          <a:ln w="9525" algn="ctr">
            <a:noFill/>
            <a:miter lim="800000"/>
            <a:headEnd/>
            <a:tailEnd/>
          </a:ln>
          <a:effectLst/>
        </p:spPr>
        <p:txBody>
          <a:bodyPr wrap="square">
            <a:spAutoFit/>
          </a:bodyPr>
          <a:lstStyle/>
          <a:p>
            <a:pPr algn="ctr" eaLnBrk="0" hangingPunct="0">
              <a:lnSpc>
                <a:spcPct val="150000"/>
              </a:lnSpc>
              <a:defRPr/>
            </a:pPr>
            <a:r>
              <a:rPr lang="zh-CN" altLang="en-US" sz="3000" b="0" i="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itchFamily="34" charset="-122"/>
                <a:ea typeface="微软雅黑" pitchFamily="34" charset="-122"/>
              </a:rPr>
              <a:t>编辑说明</a:t>
            </a:r>
            <a:endParaRPr lang="en-US" altLang="zh-CN" sz="3000" b="0" i="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itchFamily="34" charset="-122"/>
              <a:ea typeface="微软雅黑" pitchFamily="34" charset="-122"/>
            </a:endParaRPr>
          </a:p>
        </p:txBody>
      </p:sp>
      <p:sp>
        <p:nvSpPr>
          <p:cNvPr id="15" name="Rectangle 16"/>
          <p:cNvSpPr>
            <a:spLocks noChangeArrowheads="1"/>
          </p:cNvSpPr>
          <p:nvPr/>
        </p:nvSpPr>
        <p:spPr bwMode="gray">
          <a:xfrm>
            <a:off x="2671217" y="4509119"/>
            <a:ext cx="5760640" cy="1700466"/>
          </a:xfrm>
          <a:prstGeom prst="rect">
            <a:avLst/>
          </a:prstGeom>
          <a:noFill/>
          <a:ln w="9525" algn="ctr">
            <a:noFill/>
            <a:miter lim="800000"/>
            <a:headEnd/>
            <a:tailEnd/>
          </a:ln>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ct val="110000"/>
              </a:lnSpc>
            </a:pPr>
            <a:r>
              <a:rPr lang="zh-CN" altLang="en-US" sz="1900" i="0" dirty="0" smtClean="0">
                <a:solidFill>
                  <a:srgbClr val="0033CC"/>
                </a:solidFill>
                <a:latin typeface="黑体" pitchFamily="2" charset="-122"/>
                <a:ea typeface="黑体" pitchFamily="2" charset="-122"/>
              </a:rPr>
              <a:t>编辑说明：相当于志书的</a:t>
            </a:r>
            <a:r>
              <a:rPr lang="zh-CN" altLang="en-US" sz="1900" i="0" dirty="0" smtClean="0">
                <a:solidFill>
                  <a:srgbClr val="C00000"/>
                </a:solidFill>
                <a:latin typeface="黑体" pitchFamily="2" charset="-122"/>
                <a:ea typeface="黑体" pitchFamily="2" charset="-122"/>
              </a:rPr>
              <a:t>凡例</a:t>
            </a:r>
            <a:r>
              <a:rPr lang="zh-CN" altLang="en-US" sz="1900" i="0" dirty="0" smtClean="0">
                <a:solidFill>
                  <a:srgbClr val="0033CC"/>
                </a:solidFill>
                <a:latin typeface="黑体" pitchFamily="2" charset="-122"/>
                <a:ea typeface="黑体" pitchFamily="2" charset="-122"/>
              </a:rPr>
              <a:t>，是对年鉴的编纂宗旨、内容、体裁、结构以及对于相关规范的说明。</a:t>
            </a:r>
            <a:r>
              <a:rPr lang="en-US" altLang="zh-CN" sz="1900" i="0" dirty="0" smtClean="0">
                <a:solidFill>
                  <a:srgbClr val="C00000"/>
                </a:solidFill>
                <a:latin typeface="黑体" pitchFamily="2" charset="-122"/>
                <a:ea typeface="黑体" pitchFamily="2" charset="-122"/>
              </a:rPr>
              <a:t>50%</a:t>
            </a:r>
            <a:r>
              <a:rPr lang="zh-CN" altLang="en-US" sz="1900" i="0" dirty="0" smtClean="0">
                <a:solidFill>
                  <a:srgbClr val="C00000"/>
                </a:solidFill>
                <a:latin typeface="黑体" pitchFamily="2" charset="-122"/>
                <a:ea typeface="黑体" pitchFamily="2" charset="-122"/>
              </a:rPr>
              <a:t>的年鉴编辑说明起不到作用，还有</a:t>
            </a:r>
            <a:r>
              <a:rPr lang="en-US" altLang="zh-CN" sz="1900" i="0" dirty="0" smtClean="0">
                <a:solidFill>
                  <a:srgbClr val="C00000"/>
                </a:solidFill>
                <a:latin typeface="黑体" pitchFamily="2" charset="-122"/>
                <a:ea typeface="黑体" pitchFamily="2" charset="-122"/>
              </a:rPr>
              <a:t>1</a:t>
            </a:r>
            <a:r>
              <a:rPr lang="zh-CN" altLang="en-US" sz="1900" i="0" dirty="0" smtClean="0">
                <a:solidFill>
                  <a:srgbClr val="C00000"/>
                </a:solidFill>
                <a:latin typeface="黑体" pitchFamily="2" charset="-122"/>
                <a:ea typeface="黑体" pitchFamily="2" charset="-122"/>
              </a:rPr>
              <a:t>部年鉴没有编辑说明。</a:t>
            </a:r>
            <a:endParaRPr lang="en-US" altLang="zh-CN" sz="1900" i="0" dirty="0" smtClean="0">
              <a:solidFill>
                <a:srgbClr val="C00000"/>
              </a:solidFill>
              <a:latin typeface="黑体" pitchFamily="2" charset="-122"/>
              <a:ea typeface="黑体" pitchFamily="2" charset="-122"/>
            </a:endParaRPr>
          </a:p>
          <a:p>
            <a:pPr>
              <a:lnSpc>
                <a:spcPct val="110000"/>
              </a:lnSpc>
            </a:pPr>
            <a:endParaRPr lang="en-US" altLang="zh-CN" sz="1900" i="0" dirty="0" smtClean="0">
              <a:solidFill>
                <a:srgbClr val="0033CC"/>
              </a:solidFill>
              <a:latin typeface="黑体" pitchFamily="2" charset="-122"/>
              <a:ea typeface="黑体" pitchFamily="2" charset="-122"/>
            </a:endParaRPr>
          </a:p>
        </p:txBody>
      </p:sp>
      <p:sp>
        <p:nvSpPr>
          <p:cNvPr id="16" name="AutoShape 3"/>
          <p:cNvSpPr>
            <a:spLocks noChangeArrowheads="1"/>
          </p:cNvSpPr>
          <p:nvPr/>
        </p:nvSpPr>
        <p:spPr bwMode="gray">
          <a:xfrm rot="5400000">
            <a:off x="1561357" y="-724644"/>
            <a:ext cx="6021287" cy="9144000"/>
          </a:xfrm>
          <a:prstGeom prst="roundRect">
            <a:avLst>
              <a:gd name="adj" fmla="val 5972"/>
            </a:avLst>
          </a:prstGeom>
          <a:noFill/>
          <a:ln w="38100" algn="ctr">
            <a:solidFill>
              <a:schemeClr val="bg1">
                <a:lumMod val="75000"/>
              </a:schemeClr>
            </a:solidFill>
            <a:round/>
            <a:headEnd/>
            <a:tailEnd/>
          </a:ln>
          <a:effectLst/>
        </p:spPr>
        <p:txBody>
          <a:bodyPr wrap="none" anchor="ctr"/>
          <a:lstStyle/>
          <a:p>
            <a:pPr>
              <a:defRPr/>
            </a:pPr>
            <a:endParaRPr lang="zh-CN" altLang="en-US" i="0">
              <a:ea typeface="宋体" pitchFamily="2" charset="-122"/>
            </a:endParaRPr>
          </a:p>
        </p:txBody>
      </p:sp>
      <p:sp>
        <p:nvSpPr>
          <p:cNvPr id="17" name="同侧圆角矩形 16"/>
          <p:cNvSpPr/>
          <p:nvPr/>
        </p:nvSpPr>
        <p:spPr>
          <a:xfrm>
            <a:off x="0" y="836712"/>
            <a:ext cx="9144000" cy="942671"/>
          </a:xfrm>
          <a:prstGeom prst="round2SameRect">
            <a:avLst>
              <a:gd name="adj1" fmla="val 40740"/>
              <a:gd name="adj2" fmla="val 1153"/>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3500" i="0" spc="150" dirty="0" smtClean="0">
                <a:ln w="11430"/>
                <a:solidFill>
                  <a:schemeClr val="accent4">
                    <a:lumMod val="75000"/>
                  </a:schemeClr>
                </a:solidFill>
                <a:latin typeface="Times New Roman" pitchFamily="18" charset="0"/>
                <a:ea typeface="微软雅黑" pitchFamily="34" charset="-122"/>
                <a:cs typeface="Times New Roman" pitchFamily="18" charset="0"/>
              </a:rPr>
              <a:t>装帧设计的规范化</a:t>
            </a:r>
            <a:endParaRPr lang="zh-CN" altLang="en-US" sz="3500" i="0" spc="150" dirty="0">
              <a:ln w="11430"/>
              <a:solidFill>
                <a:schemeClr val="accent4">
                  <a:lumMod val="75000"/>
                </a:schemeClr>
              </a:solidFill>
              <a:latin typeface="Times New Roman" pitchFamily="18" charset="0"/>
              <a:ea typeface="微软雅黑" pitchFamily="34" charset="-122"/>
              <a:cs typeface="Times New Roman" pitchFamily="18" charset="0"/>
            </a:endParaRPr>
          </a:p>
        </p:txBody>
      </p:sp>
      <p:sp>
        <p:nvSpPr>
          <p:cNvPr id="18" name="Text Box 18"/>
          <p:cNvSpPr txBox="1">
            <a:spLocks noChangeArrowheads="1"/>
          </p:cNvSpPr>
          <p:nvPr/>
        </p:nvSpPr>
        <p:spPr bwMode="auto">
          <a:xfrm>
            <a:off x="0" y="116632"/>
            <a:ext cx="7273106" cy="584775"/>
          </a:xfrm>
          <a:prstGeom prst="rect">
            <a:avLst/>
          </a:prstGeom>
          <a:noFill/>
          <a:ln w="9525" algn="ctr">
            <a:noFill/>
            <a:miter lim="800000"/>
            <a:headEnd/>
            <a:tailEnd/>
          </a:ln>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defRPr/>
            </a:pPr>
            <a:r>
              <a:rPr lang="zh-CN" altLang="en-US" sz="3200" i="0" dirty="0" smtClean="0">
                <a:ln w="11430"/>
                <a:solidFill>
                  <a:srgbClr val="0033CC"/>
                </a:solidFill>
                <a:effectLst>
                  <a:outerShdw blurRad="50800" dist="38100" dir="2700000" algn="tl" rotWithShape="0">
                    <a:prstClr val="black">
                      <a:alpha val="40000"/>
                    </a:prstClr>
                  </a:outerShdw>
                </a:effectLst>
                <a:latin typeface="微软雅黑" pitchFamily="34" charset="-122"/>
                <a:ea typeface="微软雅黑" pitchFamily="34" charset="-122"/>
              </a:rPr>
              <a:t>  四、年鉴编纂的规范化</a:t>
            </a:r>
            <a:endParaRPr lang="zh-CN" altLang="en-US" sz="3200" i="0" dirty="0">
              <a:ln w="11430"/>
              <a:solidFill>
                <a:srgbClr val="0033CC"/>
              </a:solidFill>
              <a:effectLst>
                <a:outerShdw blurRad="50800" dist="38100" dir="2700000" algn="tl" rotWithShape="0">
                  <a:prstClr val="black">
                    <a:alpha val="40000"/>
                  </a:prstClr>
                </a:outerShdw>
              </a:effectLst>
              <a:latin typeface="微软雅黑" pitchFamily="34" charset="-122"/>
              <a:ea typeface="微软雅黑" pitchFamily="34" charset="-122"/>
            </a:endParaRPr>
          </a:p>
        </p:txBody>
      </p:sp>
      <p:pic>
        <p:nvPicPr>
          <p:cNvPr id="19" name="Picture 2" descr="C:\Documents and Settings\Administrator\桌面\QQ截图20131224153434.png"/>
          <p:cNvPicPr>
            <a:picLocks noChangeAspect="1" noChangeArrowheads="1"/>
          </p:cNvPicPr>
          <p:nvPr/>
        </p:nvPicPr>
        <p:blipFill>
          <a:blip r:embed="rId2" cstate="print"/>
          <a:srcRect/>
          <a:stretch>
            <a:fillRect/>
          </a:stretch>
        </p:blipFill>
        <p:spPr bwMode="auto">
          <a:xfrm>
            <a:off x="7884368" y="188640"/>
            <a:ext cx="1008112" cy="990872"/>
          </a:xfrm>
          <a:prstGeom prst="ellipse">
            <a:avLst/>
          </a:prstGeom>
          <a:noFill/>
        </p:spPr>
      </p:pic>
      <p:sp>
        <p:nvSpPr>
          <p:cNvPr id="20" name="TextBox 19"/>
          <p:cNvSpPr txBox="1"/>
          <p:nvPr/>
        </p:nvSpPr>
        <p:spPr bwMode="auto">
          <a:xfrm>
            <a:off x="2987824" y="6021288"/>
            <a:ext cx="3281668" cy="400110"/>
          </a:xfrm>
          <a:prstGeom prst="rect">
            <a:avLst/>
          </a:prstGeom>
          <a:noFill/>
          <a:ln w="9525">
            <a:noFill/>
            <a:miter lim="800000"/>
            <a:headEnd/>
            <a:tailEnd/>
          </a:ln>
        </p:spPr>
        <p:txBody>
          <a:bodyPr wrap="none" rtlCol="0">
            <a:spAutoFit/>
          </a:bodyPr>
          <a:lstStyle/>
          <a:p>
            <a:pPr eaLnBrk="0" hangingPunct="0"/>
            <a:r>
              <a:rPr lang="zh-CN" altLang="en-US" sz="2000" i="0" dirty="0" smtClean="0">
                <a:solidFill>
                  <a:srgbClr val="C00000"/>
                </a:solidFill>
                <a:latin typeface="Arial" pitchFamily="34" charset="0"/>
                <a:ea typeface="宋体" pitchFamily="2" charset="-122"/>
              </a:rPr>
              <a:t>遵照公开出版物的相关标准</a:t>
            </a:r>
            <a:endParaRPr lang="zh-CN" altLang="en-US" sz="2000" b="1" i="0" dirty="0">
              <a:solidFill>
                <a:srgbClr val="C00000"/>
              </a:solidFill>
              <a:latin typeface="Arial" pitchFamily="34" charset="0"/>
              <a:ea typeface="宋体" pitchFamily="2" charset="-122"/>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3"/>
          <p:cNvSpPr>
            <a:spLocks noChangeArrowheads="1"/>
          </p:cNvSpPr>
          <p:nvPr/>
        </p:nvSpPr>
        <p:spPr bwMode="gray">
          <a:xfrm rot="5400000">
            <a:off x="1561357" y="-724644"/>
            <a:ext cx="6021287" cy="9144000"/>
          </a:xfrm>
          <a:prstGeom prst="roundRect">
            <a:avLst>
              <a:gd name="adj" fmla="val 5972"/>
            </a:avLst>
          </a:prstGeom>
          <a:noFill/>
          <a:ln w="38100" algn="ctr">
            <a:solidFill>
              <a:schemeClr val="bg1">
                <a:lumMod val="75000"/>
              </a:schemeClr>
            </a:solidFill>
            <a:round/>
            <a:headEnd/>
            <a:tailEnd/>
          </a:ln>
          <a:effectLst/>
        </p:spPr>
        <p:txBody>
          <a:bodyPr wrap="none" anchor="ctr"/>
          <a:lstStyle/>
          <a:p>
            <a:pPr>
              <a:defRPr/>
            </a:pPr>
            <a:endParaRPr lang="zh-CN" altLang="en-US" i="0">
              <a:ea typeface="宋体" pitchFamily="2" charset="-122"/>
            </a:endParaRPr>
          </a:p>
        </p:txBody>
      </p:sp>
      <p:sp>
        <p:nvSpPr>
          <p:cNvPr id="17" name="同侧圆角矩形 16"/>
          <p:cNvSpPr/>
          <p:nvPr/>
        </p:nvSpPr>
        <p:spPr>
          <a:xfrm>
            <a:off x="0" y="836712"/>
            <a:ext cx="9144000" cy="942671"/>
          </a:xfrm>
          <a:prstGeom prst="round2SameRect">
            <a:avLst>
              <a:gd name="adj1" fmla="val 40740"/>
              <a:gd name="adj2" fmla="val 1153"/>
            </a:avLst>
          </a:prstGeom>
          <a:solidFill>
            <a:schemeClr val="accent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3500" i="0" spc="150" dirty="0" smtClean="0">
                <a:ln w="11430"/>
                <a:solidFill>
                  <a:schemeClr val="accent2">
                    <a:lumMod val="50000"/>
                  </a:schemeClr>
                </a:solidFill>
                <a:latin typeface="Times New Roman" pitchFamily="18" charset="0"/>
                <a:ea typeface="微软雅黑" pitchFamily="34" charset="-122"/>
                <a:cs typeface="Times New Roman" pitchFamily="18" charset="0"/>
              </a:rPr>
              <a:t>名称使用的规范化</a:t>
            </a:r>
            <a:endParaRPr lang="zh-CN" altLang="en-US" sz="3500" i="0" spc="150" dirty="0">
              <a:ln w="11430"/>
              <a:solidFill>
                <a:schemeClr val="accent2">
                  <a:lumMod val="50000"/>
                </a:schemeClr>
              </a:solidFill>
              <a:latin typeface="Times New Roman" pitchFamily="18" charset="0"/>
              <a:ea typeface="微软雅黑" pitchFamily="34" charset="-122"/>
              <a:cs typeface="Times New Roman" pitchFamily="18" charset="0"/>
            </a:endParaRPr>
          </a:p>
        </p:txBody>
      </p:sp>
      <p:sp>
        <p:nvSpPr>
          <p:cNvPr id="18" name="Text Box 18"/>
          <p:cNvSpPr txBox="1">
            <a:spLocks noChangeArrowheads="1"/>
          </p:cNvSpPr>
          <p:nvPr/>
        </p:nvSpPr>
        <p:spPr bwMode="auto">
          <a:xfrm>
            <a:off x="0" y="116632"/>
            <a:ext cx="7273106" cy="584775"/>
          </a:xfrm>
          <a:prstGeom prst="rect">
            <a:avLst/>
          </a:prstGeom>
          <a:noFill/>
          <a:ln w="9525" algn="ctr">
            <a:noFill/>
            <a:miter lim="800000"/>
            <a:headEnd/>
            <a:tailEnd/>
          </a:ln>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defRPr/>
            </a:pPr>
            <a:r>
              <a:rPr lang="zh-CN" altLang="en-US" sz="3200" i="0" dirty="0" smtClean="0">
                <a:ln w="11430"/>
                <a:solidFill>
                  <a:srgbClr val="0033CC"/>
                </a:solidFill>
                <a:effectLst>
                  <a:outerShdw blurRad="50800" dist="38100" dir="2700000" algn="tl" rotWithShape="0">
                    <a:prstClr val="black">
                      <a:alpha val="40000"/>
                    </a:prstClr>
                  </a:outerShdw>
                </a:effectLst>
                <a:latin typeface="微软雅黑" pitchFamily="34" charset="-122"/>
                <a:ea typeface="微软雅黑" pitchFamily="34" charset="-122"/>
              </a:rPr>
              <a:t>  四、年鉴编纂的规范化</a:t>
            </a:r>
            <a:endParaRPr lang="zh-CN" altLang="en-US" sz="3200" i="0" dirty="0">
              <a:ln w="11430"/>
              <a:solidFill>
                <a:srgbClr val="0033CC"/>
              </a:solidFill>
              <a:effectLst>
                <a:outerShdw blurRad="50800" dist="38100" dir="2700000" algn="tl" rotWithShape="0">
                  <a:prstClr val="black">
                    <a:alpha val="40000"/>
                  </a:prstClr>
                </a:outerShdw>
              </a:effectLst>
              <a:latin typeface="微软雅黑" pitchFamily="34" charset="-122"/>
              <a:ea typeface="微软雅黑" pitchFamily="34" charset="-122"/>
            </a:endParaRPr>
          </a:p>
        </p:txBody>
      </p:sp>
      <p:pic>
        <p:nvPicPr>
          <p:cNvPr id="19" name="Picture 2" descr="C:\Documents and Settings\Administrator\桌面\QQ截图20131224153434.png"/>
          <p:cNvPicPr>
            <a:picLocks noChangeAspect="1" noChangeArrowheads="1"/>
          </p:cNvPicPr>
          <p:nvPr/>
        </p:nvPicPr>
        <p:blipFill>
          <a:blip r:embed="rId3" cstate="print"/>
          <a:srcRect/>
          <a:stretch>
            <a:fillRect/>
          </a:stretch>
        </p:blipFill>
        <p:spPr bwMode="auto">
          <a:xfrm>
            <a:off x="7884368" y="188640"/>
            <a:ext cx="1008112" cy="990872"/>
          </a:xfrm>
          <a:prstGeom prst="ellipse">
            <a:avLst/>
          </a:prstGeom>
          <a:noFill/>
        </p:spPr>
      </p:pic>
      <p:graphicFrame>
        <p:nvGraphicFramePr>
          <p:cNvPr id="9" name="图示 8"/>
          <p:cNvGraphicFramePr/>
          <p:nvPr/>
        </p:nvGraphicFramePr>
        <p:xfrm>
          <a:off x="1763688" y="1844824"/>
          <a:ext cx="6096000" cy="44644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圆角矩形 12"/>
          <p:cNvSpPr/>
          <p:nvPr/>
        </p:nvSpPr>
        <p:spPr>
          <a:xfrm>
            <a:off x="1835696" y="2132856"/>
            <a:ext cx="1219200" cy="1224136"/>
          </a:xfrm>
          <a:prstGeom prst="roundRect">
            <a:avLst>
              <a:gd name="adj" fmla="val 10000"/>
            </a:avLst>
          </a:prstGeom>
          <a:blipFill rotWithShape="0">
            <a:blip r:embed="rId8" cstate="print"/>
            <a:stretch>
              <a:fillRect/>
            </a:stretch>
          </a:blipFill>
        </p:spPr>
        <p:style>
          <a:lnRef idx="0">
            <a:schemeClr val="lt1">
              <a:hueOff val="0"/>
              <a:satOff val="0"/>
              <a:lumOff val="0"/>
              <a:alphaOff val="0"/>
            </a:schemeClr>
          </a:lnRef>
          <a:fillRef idx="1">
            <a:scrgbClr r="0" g="0" b="0"/>
          </a:fillRef>
          <a:effectRef idx="3">
            <a:schemeClr val="accent4">
              <a:tint val="50000"/>
              <a:hueOff val="-1990639"/>
              <a:satOff val="11305"/>
              <a:lumOff val="897"/>
              <a:alphaOff val="0"/>
            </a:schemeClr>
          </a:effectRef>
          <a:fontRef idx="minor">
            <a:schemeClr val="lt1">
              <a:hueOff val="0"/>
              <a:satOff val="0"/>
              <a:lumOff val="0"/>
              <a:alphaOff val="0"/>
            </a:schemeClr>
          </a:fontRef>
        </p:style>
      </p:sp>
      <p:sp>
        <p:nvSpPr>
          <p:cNvPr id="14" name="TextBox 13"/>
          <p:cNvSpPr txBox="1"/>
          <p:nvPr/>
        </p:nvSpPr>
        <p:spPr bwMode="auto">
          <a:xfrm>
            <a:off x="1907704" y="2420888"/>
            <a:ext cx="1008112" cy="707886"/>
          </a:xfrm>
          <a:prstGeom prst="rect">
            <a:avLst/>
          </a:prstGeom>
          <a:noFill/>
          <a:ln w="9525">
            <a:noFill/>
            <a:miter lim="800000"/>
            <a:headEnd/>
            <a:tailEnd/>
          </a:ln>
        </p:spPr>
        <p:txBody>
          <a:bodyPr wrap="square" rtlCol="0">
            <a:spAutoFit/>
          </a:bodyPr>
          <a:lstStyle/>
          <a:p>
            <a:pPr eaLnBrk="0" hangingPunct="0"/>
            <a:r>
              <a:rPr lang="zh-CN" altLang="en-US" sz="2000" b="1" i="0" dirty="0" smtClean="0">
                <a:solidFill>
                  <a:schemeClr val="accent4">
                    <a:lumMod val="50000"/>
                  </a:schemeClr>
                </a:solidFill>
                <a:latin typeface="方正姚体" pitchFamily="2" charset="-122"/>
                <a:ea typeface="方正姚体" pitchFamily="2" charset="-122"/>
              </a:rPr>
              <a:t>全称与</a:t>
            </a:r>
            <a:endParaRPr lang="en-US" altLang="zh-CN" sz="2000" b="1" i="0" dirty="0" smtClean="0">
              <a:solidFill>
                <a:schemeClr val="accent4">
                  <a:lumMod val="50000"/>
                </a:schemeClr>
              </a:solidFill>
              <a:latin typeface="方正姚体" pitchFamily="2" charset="-122"/>
              <a:ea typeface="方正姚体" pitchFamily="2" charset="-122"/>
            </a:endParaRPr>
          </a:p>
          <a:p>
            <a:pPr eaLnBrk="0" hangingPunct="0"/>
            <a:r>
              <a:rPr lang="zh-CN" altLang="en-US" sz="2000" b="1" i="0" dirty="0" smtClean="0">
                <a:solidFill>
                  <a:schemeClr val="accent4">
                    <a:lumMod val="50000"/>
                  </a:schemeClr>
                </a:solidFill>
                <a:latin typeface="方正姚体" pitchFamily="2" charset="-122"/>
                <a:ea typeface="方正姚体" pitchFamily="2" charset="-122"/>
              </a:rPr>
              <a:t>简称</a:t>
            </a:r>
            <a:endParaRPr lang="zh-CN" altLang="en-US" sz="2000" b="1" i="0" dirty="0">
              <a:solidFill>
                <a:schemeClr val="accent4">
                  <a:lumMod val="50000"/>
                </a:schemeClr>
              </a:solidFill>
              <a:latin typeface="方正姚体" pitchFamily="2" charset="-122"/>
              <a:ea typeface="方正姚体" pitchFamily="2" charset="-122"/>
            </a:endParaRPr>
          </a:p>
        </p:txBody>
      </p:sp>
      <p:sp>
        <p:nvSpPr>
          <p:cNvPr id="15" name="TextBox 14"/>
          <p:cNvSpPr txBox="1"/>
          <p:nvPr/>
        </p:nvSpPr>
        <p:spPr bwMode="auto">
          <a:xfrm>
            <a:off x="1979712" y="4005064"/>
            <a:ext cx="1008682" cy="707886"/>
          </a:xfrm>
          <a:prstGeom prst="rect">
            <a:avLst/>
          </a:prstGeom>
          <a:noFill/>
          <a:ln w="9525">
            <a:noFill/>
            <a:miter lim="800000"/>
            <a:headEnd/>
            <a:tailEnd/>
          </a:ln>
        </p:spPr>
        <p:txBody>
          <a:bodyPr wrap="square" rtlCol="0">
            <a:spAutoFit/>
          </a:bodyPr>
          <a:lstStyle/>
          <a:p>
            <a:pPr eaLnBrk="0" hangingPunct="0"/>
            <a:r>
              <a:rPr lang="zh-CN" altLang="en-US" sz="2000" i="0" dirty="0" smtClean="0">
                <a:solidFill>
                  <a:schemeClr val="accent4">
                    <a:lumMod val="50000"/>
                  </a:schemeClr>
                </a:solidFill>
                <a:latin typeface="方正姚体" pitchFamily="2" charset="-122"/>
                <a:ea typeface="方正姚体" pitchFamily="2" charset="-122"/>
              </a:rPr>
              <a:t>单位</a:t>
            </a:r>
            <a:endParaRPr lang="en-US" altLang="zh-CN" sz="2000" i="0" dirty="0" smtClean="0">
              <a:solidFill>
                <a:schemeClr val="accent4">
                  <a:lumMod val="50000"/>
                </a:schemeClr>
              </a:solidFill>
              <a:latin typeface="方正姚体" pitchFamily="2" charset="-122"/>
              <a:ea typeface="方正姚体" pitchFamily="2" charset="-122"/>
            </a:endParaRPr>
          </a:p>
          <a:p>
            <a:pPr eaLnBrk="0" hangingPunct="0"/>
            <a:r>
              <a:rPr lang="zh-CN" altLang="en-US" sz="2000" i="0" dirty="0" smtClean="0">
                <a:solidFill>
                  <a:schemeClr val="accent4">
                    <a:lumMod val="50000"/>
                  </a:schemeClr>
                </a:solidFill>
                <a:latin typeface="方正姚体" pitchFamily="2" charset="-122"/>
                <a:ea typeface="方正姚体" pitchFamily="2" charset="-122"/>
              </a:rPr>
              <a:t>更名</a:t>
            </a:r>
            <a:endParaRPr lang="zh-CN" altLang="en-US" sz="2000" i="0" dirty="0">
              <a:solidFill>
                <a:schemeClr val="accent4">
                  <a:lumMod val="50000"/>
                </a:schemeClr>
              </a:solidFill>
              <a:latin typeface="方正姚体" pitchFamily="2" charset="-122"/>
              <a:ea typeface="方正姚体" pitchFamily="2" charset="-122"/>
            </a:endParaRPr>
          </a:p>
        </p:txBody>
      </p:sp>
      <p:sp>
        <p:nvSpPr>
          <p:cNvPr id="21" name="TextBox 20"/>
          <p:cNvSpPr txBox="1"/>
          <p:nvPr/>
        </p:nvSpPr>
        <p:spPr bwMode="auto">
          <a:xfrm>
            <a:off x="1979712" y="5445224"/>
            <a:ext cx="1008112" cy="707886"/>
          </a:xfrm>
          <a:prstGeom prst="rect">
            <a:avLst/>
          </a:prstGeom>
          <a:noFill/>
          <a:ln w="9525">
            <a:noFill/>
            <a:miter lim="800000"/>
            <a:headEnd/>
            <a:tailEnd/>
          </a:ln>
        </p:spPr>
        <p:txBody>
          <a:bodyPr wrap="square" rtlCol="0">
            <a:spAutoFit/>
          </a:bodyPr>
          <a:lstStyle/>
          <a:p>
            <a:pPr eaLnBrk="0" hangingPunct="0"/>
            <a:r>
              <a:rPr lang="zh-CN" altLang="en-US" sz="2000" i="0" dirty="0" smtClean="0">
                <a:solidFill>
                  <a:schemeClr val="accent4">
                    <a:lumMod val="50000"/>
                  </a:schemeClr>
                </a:solidFill>
                <a:latin typeface="方正姚体" pitchFamily="2" charset="-122"/>
                <a:ea typeface="方正姚体" pitchFamily="2" charset="-122"/>
              </a:rPr>
              <a:t>人名要</a:t>
            </a:r>
            <a:endParaRPr lang="en-US" altLang="zh-CN" sz="2000" i="0" dirty="0" smtClean="0">
              <a:solidFill>
                <a:schemeClr val="accent4">
                  <a:lumMod val="50000"/>
                </a:schemeClr>
              </a:solidFill>
              <a:latin typeface="方正姚体" pitchFamily="2" charset="-122"/>
              <a:ea typeface="方正姚体" pitchFamily="2" charset="-122"/>
            </a:endParaRPr>
          </a:p>
          <a:p>
            <a:pPr eaLnBrk="0" hangingPunct="0"/>
            <a:r>
              <a:rPr lang="zh-CN" altLang="en-US" sz="2000" i="0" dirty="0" smtClean="0">
                <a:solidFill>
                  <a:schemeClr val="accent4">
                    <a:lumMod val="50000"/>
                  </a:schemeClr>
                </a:solidFill>
                <a:latin typeface="方正姚体" pitchFamily="2" charset="-122"/>
                <a:ea typeface="方正姚体" pitchFamily="2" charset="-122"/>
              </a:rPr>
              <a:t>准确</a:t>
            </a:r>
            <a:endParaRPr lang="zh-CN" altLang="en-US" sz="2000" i="0" dirty="0">
              <a:solidFill>
                <a:schemeClr val="accent4">
                  <a:lumMod val="50000"/>
                </a:schemeClr>
              </a:solidFill>
              <a:latin typeface="方正姚体" pitchFamily="2" charset="-122"/>
              <a:ea typeface="方正姚体" pitchFamily="2" charset="-122"/>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一零一中学1.jpg"/>
          <p:cNvPicPr>
            <a:picLocks noChangeAspect="1"/>
          </p:cNvPicPr>
          <p:nvPr/>
        </p:nvPicPr>
        <p:blipFill>
          <a:blip r:embed="rId3" cstate="print"/>
          <a:stretch>
            <a:fillRect/>
          </a:stretch>
        </p:blipFill>
        <p:spPr>
          <a:xfrm>
            <a:off x="0" y="5287992"/>
            <a:ext cx="9144000" cy="1570008"/>
          </a:xfrm>
          <a:prstGeom prst="rect">
            <a:avLst/>
          </a:prstGeom>
        </p:spPr>
      </p:pic>
      <p:sp>
        <p:nvSpPr>
          <p:cNvPr id="3" name="同侧圆角矩形 2"/>
          <p:cNvSpPr/>
          <p:nvPr/>
        </p:nvSpPr>
        <p:spPr>
          <a:xfrm>
            <a:off x="703716" y="1391511"/>
            <a:ext cx="7981118" cy="819002"/>
          </a:xfrm>
          <a:prstGeom prst="round2SameRect">
            <a:avLst>
              <a:gd name="adj1" fmla="val 40740"/>
              <a:gd name="adj2" fmla="val 1153"/>
            </a:avLst>
          </a:prstGeom>
          <a:solidFill>
            <a:schemeClr val="tx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3500" i="0" spc="150" dirty="0" smtClean="0">
                <a:ln w="11430"/>
                <a:solidFill>
                  <a:srgbClr val="0070C0"/>
                </a:solidFill>
                <a:latin typeface="Times New Roman" pitchFamily="18" charset="0"/>
                <a:ea typeface="微软雅黑" pitchFamily="34" charset="-122"/>
                <a:cs typeface="Times New Roman" pitchFamily="18" charset="0"/>
              </a:rPr>
              <a:t>全称与简称</a:t>
            </a:r>
            <a:endParaRPr lang="zh-CN" altLang="en-US" sz="3500" i="0" spc="150" dirty="0">
              <a:ln w="11430"/>
              <a:solidFill>
                <a:srgbClr val="0070C0"/>
              </a:solidFill>
              <a:latin typeface="Times New Roman" pitchFamily="18" charset="0"/>
              <a:ea typeface="微软雅黑" pitchFamily="34" charset="-122"/>
              <a:cs typeface="Times New Roman" pitchFamily="18" charset="0"/>
            </a:endParaRPr>
          </a:p>
        </p:txBody>
      </p:sp>
      <p:sp>
        <p:nvSpPr>
          <p:cNvPr id="2" name="AutoShape 3"/>
          <p:cNvSpPr>
            <a:spLocks noChangeArrowheads="1"/>
          </p:cNvSpPr>
          <p:nvPr/>
        </p:nvSpPr>
        <p:spPr bwMode="gray">
          <a:xfrm rot="5400000">
            <a:off x="2339473" y="-212349"/>
            <a:ext cx="4730868" cy="7981118"/>
          </a:xfrm>
          <a:prstGeom prst="roundRect">
            <a:avLst>
              <a:gd name="adj" fmla="val 5972"/>
            </a:avLst>
          </a:prstGeom>
          <a:noFill/>
          <a:ln w="38100" algn="ctr">
            <a:solidFill>
              <a:schemeClr val="bg1">
                <a:lumMod val="75000"/>
              </a:schemeClr>
            </a:solidFill>
            <a:round/>
            <a:headEnd/>
            <a:tailEnd/>
          </a:ln>
          <a:effectLst/>
        </p:spPr>
        <p:txBody>
          <a:bodyPr wrap="none" anchor="ctr"/>
          <a:lstStyle/>
          <a:p>
            <a:pPr>
              <a:defRPr/>
            </a:pPr>
            <a:endParaRPr lang="zh-CN" altLang="en-US" i="0">
              <a:ea typeface="宋体" pitchFamily="2" charset="-122"/>
            </a:endParaRPr>
          </a:p>
        </p:txBody>
      </p:sp>
      <p:sp>
        <p:nvSpPr>
          <p:cNvPr id="4" name="TextBox 3"/>
          <p:cNvSpPr txBox="1"/>
          <p:nvPr/>
        </p:nvSpPr>
        <p:spPr bwMode="auto">
          <a:xfrm>
            <a:off x="785786" y="2285992"/>
            <a:ext cx="7929618" cy="3554819"/>
          </a:xfrm>
          <a:prstGeom prst="rect">
            <a:avLst/>
          </a:prstGeom>
          <a:noFill/>
          <a:ln w="9525">
            <a:noFill/>
            <a:miter lim="800000"/>
            <a:headEnd/>
            <a:tailEnd/>
          </a:ln>
        </p:spPr>
        <p:txBody>
          <a:bodyPr wrap="square" rtlCol="0">
            <a:spAutoFit/>
          </a:bodyPr>
          <a:lstStyle/>
          <a:p>
            <a:pPr marL="342900" indent="-342900" eaLnBrk="0" hangingPunct="0">
              <a:lnSpc>
                <a:spcPts val="4500"/>
              </a:lnSpc>
              <a:buFont typeface="Wingdings" pitchFamily="2" charset="2"/>
              <a:buChar char="Ø"/>
            </a:pPr>
            <a:r>
              <a:rPr lang="zh-CN" altLang="en-US" sz="2800" i="0" spc="250" dirty="0" smtClean="0">
                <a:ln w="11430"/>
                <a:solidFill>
                  <a:srgbClr val="0033CC"/>
                </a:solidFill>
                <a:latin typeface="微软雅黑" pitchFamily="34" charset="-122"/>
                <a:ea typeface="微软雅黑" pitchFamily="34" charset="-122"/>
                <a:cs typeface="Arial" charset="0"/>
              </a:rPr>
              <a:t>全称要准确</a:t>
            </a:r>
            <a:endParaRPr lang="en-US" altLang="zh-CN" sz="2800" i="0" spc="250" dirty="0" smtClean="0">
              <a:ln w="11430"/>
              <a:solidFill>
                <a:srgbClr val="0033CC"/>
              </a:solidFill>
              <a:latin typeface="微软雅黑" pitchFamily="34" charset="-122"/>
              <a:ea typeface="微软雅黑" pitchFamily="34" charset="-122"/>
              <a:cs typeface="Arial" charset="0"/>
            </a:endParaRPr>
          </a:p>
          <a:p>
            <a:pPr marL="342900" indent="-342900" eaLnBrk="0" hangingPunct="0">
              <a:lnSpc>
                <a:spcPts val="4500"/>
              </a:lnSpc>
            </a:pPr>
            <a:r>
              <a:rPr lang="en-US" altLang="zh-CN" sz="2800" i="0" spc="250" dirty="0" smtClean="0">
                <a:ln w="11430"/>
                <a:solidFill>
                  <a:srgbClr val="C00000"/>
                </a:solidFill>
                <a:latin typeface="微软雅黑" pitchFamily="34" charset="-122"/>
                <a:ea typeface="微软雅黑" pitchFamily="34" charset="-122"/>
                <a:cs typeface="Arial" charset="0"/>
              </a:rPr>
              <a:t>   </a:t>
            </a:r>
            <a:r>
              <a:rPr lang="zh-CN" altLang="en-US" sz="2800" i="0" spc="250" dirty="0" smtClean="0">
                <a:ln w="11430"/>
                <a:solidFill>
                  <a:srgbClr val="C00000"/>
                </a:solidFill>
                <a:latin typeface="微软雅黑" pitchFamily="34" charset="-122"/>
                <a:ea typeface="微软雅黑" pitchFamily="34" charset="-122"/>
                <a:cs typeface="Arial" charset="0"/>
              </a:rPr>
              <a:t>单位名称以单位签章为准</a:t>
            </a:r>
            <a:endParaRPr lang="en-US" altLang="zh-CN" sz="2800" i="0" spc="250" dirty="0" smtClean="0">
              <a:ln w="11430"/>
              <a:solidFill>
                <a:srgbClr val="C00000"/>
              </a:solidFill>
              <a:latin typeface="微软雅黑" pitchFamily="34" charset="-122"/>
              <a:ea typeface="微软雅黑" pitchFamily="34" charset="-122"/>
              <a:cs typeface="Arial" charset="0"/>
            </a:endParaRPr>
          </a:p>
          <a:p>
            <a:pPr marL="342900" indent="-342900" eaLnBrk="0" hangingPunct="0">
              <a:lnSpc>
                <a:spcPts val="4500"/>
              </a:lnSpc>
            </a:pPr>
            <a:r>
              <a:rPr lang="en-US" altLang="zh-CN" sz="2800" i="0" spc="250" dirty="0" smtClean="0">
                <a:ln w="11430"/>
                <a:solidFill>
                  <a:srgbClr val="0033CC"/>
                </a:solidFill>
                <a:latin typeface="微软雅黑" pitchFamily="34" charset="-122"/>
                <a:ea typeface="微软雅黑" pitchFamily="34" charset="-122"/>
                <a:cs typeface="Arial" charset="0"/>
              </a:rPr>
              <a:t>   </a:t>
            </a:r>
            <a:r>
              <a:rPr lang="zh-CN" altLang="en-US" i="0" spc="250" dirty="0" smtClean="0">
                <a:ln w="11430"/>
                <a:solidFill>
                  <a:srgbClr val="0033CC"/>
                </a:solidFill>
                <a:latin typeface="方正姚体" pitchFamily="2" charset="-122"/>
                <a:ea typeface="方正姚体" pitchFamily="2" charset="-122"/>
                <a:cs typeface="Arial" charset="0"/>
              </a:rPr>
              <a:t>例如：北京汇文中学</a:t>
            </a:r>
            <a:r>
              <a:rPr lang="en-US" altLang="zh-CN" i="0" spc="250" dirty="0" smtClean="0">
                <a:ln w="11430"/>
                <a:solidFill>
                  <a:srgbClr val="0033CC"/>
                </a:solidFill>
                <a:latin typeface="方正姚体" pitchFamily="2" charset="-122"/>
                <a:ea typeface="方正姚体" pitchFamily="2" charset="-122"/>
                <a:cs typeface="Arial" charset="0"/>
              </a:rPr>
              <a:t>——</a:t>
            </a:r>
            <a:r>
              <a:rPr lang="zh-CN" altLang="en-US" i="0" spc="250" dirty="0" smtClean="0">
                <a:ln w="11430"/>
                <a:solidFill>
                  <a:srgbClr val="663300"/>
                </a:solidFill>
                <a:latin typeface="方正姚体" pitchFamily="2" charset="-122"/>
                <a:ea typeface="方正姚体" pitchFamily="2" charset="-122"/>
                <a:cs typeface="Arial" charset="0"/>
              </a:rPr>
              <a:t>北京市汇文中学（错）</a:t>
            </a:r>
            <a:endParaRPr lang="en-US" altLang="zh-CN" i="0" spc="250" dirty="0" smtClean="0">
              <a:ln w="11430"/>
              <a:solidFill>
                <a:srgbClr val="663300"/>
              </a:solidFill>
              <a:latin typeface="方正姚体" pitchFamily="2" charset="-122"/>
              <a:ea typeface="方正姚体" pitchFamily="2" charset="-122"/>
              <a:cs typeface="Arial" charset="0"/>
            </a:endParaRPr>
          </a:p>
          <a:p>
            <a:pPr marL="342900" indent="-342900" eaLnBrk="0" hangingPunct="0">
              <a:lnSpc>
                <a:spcPts val="4500"/>
              </a:lnSpc>
            </a:pPr>
            <a:r>
              <a:rPr lang="en-US" altLang="zh-CN" i="0" spc="250" dirty="0" smtClean="0">
                <a:ln w="11430"/>
                <a:solidFill>
                  <a:srgbClr val="0033CC"/>
                </a:solidFill>
                <a:latin typeface="方正姚体" pitchFamily="2" charset="-122"/>
                <a:ea typeface="方正姚体" pitchFamily="2" charset="-122"/>
                <a:cs typeface="Arial" charset="0"/>
              </a:rPr>
              <a:t>              </a:t>
            </a:r>
            <a:r>
              <a:rPr lang="zh-CN" altLang="en-US" i="0" spc="250" dirty="0" smtClean="0">
                <a:ln w="11430"/>
                <a:solidFill>
                  <a:srgbClr val="0033CC"/>
                </a:solidFill>
                <a:latin typeface="方正姚体" pitchFamily="2" charset="-122"/>
                <a:ea typeface="方正姚体" pitchFamily="2" charset="-122"/>
                <a:cs typeface="Arial" charset="0"/>
              </a:rPr>
              <a:t>北京市第一</a:t>
            </a:r>
            <a:r>
              <a:rPr lang="zh-CN" altLang="zh-CN" i="0" spc="250" dirty="0" smtClean="0">
                <a:ln w="11430"/>
                <a:solidFill>
                  <a:srgbClr val="0033CC"/>
                </a:solidFill>
                <a:latin typeface="方正姚体" pitchFamily="2" charset="-122"/>
                <a:ea typeface="方正姚体" pitchFamily="2" charset="-122"/>
                <a:cs typeface="Arial" charset="0"/>
              </a:rPr>
              <a:t>○</a:t>
            </a:r>
            <a:r>
              <a:rPr lang="zh-CN" altLang="en-US" i="0" spc="250" dirty="0" smtClean="0">
                <a:ln w="11430"/>
                <a:solidFill>
                  <a:srgbClr val="0033CC"/>
                </a:solidFill>
                <a:latin typeface="方正姚体" pitchFamily="2" charset="-122"/>
                <a:ea typeface="方正姚体" pitchFamily="2" charset="-122"/>
                <a:cs typeface="Arial" charset="0"/>
              </a:rPr>
              <a:t>一中学</a:t>
            </a:r>
            <a:r>
              <a:rPr lang="en-US" altLang="zh-CN" i="0" spc="250" dirty="0" smtClean="0">
                <a:ln w="11430"/>
                <a:solidFill>
                  <a:srgbClr val="0033CC"/>
                </a:solidFill>
                <a:latin typeface="方正姚体" pitchFamily="2" charset="-122"/>
                <a:ea typeface="方正姚体" pitchFamily="2" charset="-122"/>
                <a:cs typeface="Arial" charset="0"/>
              </a:rPr>
              <a:t>——</a:t>
            </a:r>
            <a:r>
              <a:rPr lang="zh-CN" altLang="en-US" i="0" spc="250" dirty="0" smtClean="0">
                <a:ln w="11430"/>
                <a:solidFill>
                  <a:srgbClr val="663300"/>
                </a:solidFill>
                <a:latin typeface="方正姚体" pitchFamily="2" charset="-122"/>
                <a:ea typeface="方正姚体" pitchFamily="2" charset="-122"/>
                <a:cs typeface="Arial" charset="0"/>
              </a:rPr>
              <a:t>北京一零一中（官网，郭沫若题写校名）（北京第一</a:t>
            </a:r>
            <a:r>
              <a:rPr lang="zh-CN" altLang="zh-CN" i="0" dirty="0" smtClean="0">
                <a:solidFill>
                  <a:srgbClr val="663300"/>
                </a:solidFill>
              </a:rPr>
              <a:t>○</a:t>
            </a:r>
            <a:r>
              <a:rPr lang="zh-CN" altLang="en-US" i="0" spc="250" dirty="0" smtClean="0">
                <a:ln w="11430"/>
                <a:solidFill>
                  <a:srgbClr val="663300"/>
                </a:solidFill>
                <a:latin typeface="方正姚体" pitchFamily="2" charset="-122"/>
                <a:ea typeface="方正姚体" pitchFamily="2" charset="-122"/>
                <a:cs typeface="Arial" charset="0"/>
              </a:rPr>
              <a:t>一中学）（错）</a:t>
            </a:r>
            <a:endParaRPr lang="en-US" altLang="zh-CN" i="0" spc="250" dirty="0" smtClean="0">
              <a:ln w="11430"/>
              <a:solidFill>
                <a:srgbClr val="663300"/>
              </a:solidFill>
              <a:latin typeface="方正姚体" pitchFamily="2" charset="-122"/>
              <a:ea typeface="方正姚体" pitchFamily="2" charset="-122"/>
              <a:cs typeface="Arial" charset="0"/>
            </a:endParaRPr>
          </a:p>
          <a:p>
            <a:pPr marL="342900" indent="-342900" eaLnBrk="0" hangingPunct="0">
              <a:lnSpc>
                <a:spcPts val="4500"/>
              </a:lnSpc>
            </a:pPr>
            <a:r>
              <a:rPr lang="en-US" altLang="zh-CN" sz="2400" i="0" spc="250" dirty="0" smtClean="0">
                <a:ln w="11430"/>
                <a:solidFill>
                  <a:srgbClr val="0033CC"/>
                </a:solidFill>
                <a:latin typeface="方正姚体" pitchFamily="2" charset="-122"/>
                <a:ea typeface="方正姚体" pitchFamily="2" charset="-122"/>
                <a:cs typeface="Arial" charset="0"/>
              </a:rPr>
              <a:t>             </a:t>
            </a:r>
            <a:endParaRPr lang="zh-CN" altLang="en-US" sz="2400" i="0" spc="250" dirty="0">
              <a:ln w="11430"/>
              <a:solidFill>
                <a:srgbClr val="0033CC"/>
              </a:solidFill>
              <a:latin typeface="方正姚体" pitchFamily="2" charset="-122"/>
              <a:ea typeface="方正姚体" pitchFamily="2" charset="-122"/>
              <a:cs typeface="Arial" charset="0"/>
            </a:endParaRPr>
          </a:p>
        </p:txBody>
      </p:sp>
      <p:pic>
        <p:nvPicPr>
          <p:cNvPr id="11" name="Picture 3" descr="E:\2010临时工作\QQ截图未命名.png"/>
          <p:cNvPicPr>
            <a:picLocks noChangeAspect="1" noChangeArrowheads="1"/>
          </p:cNvPicPr>
          <p:nvPr/>
        </p:nvPicPr>
        <p:blipFill>
          <a:blip r:embed="rId4" cstate="print"/>
          <a:srcRect/>
          <a:stretch>
            <a:fillRect/>
          </a:stretch>
        </p:blipFill>
        <p:spPr bwMode="auto">
          <a:xfrm>
            <a:off x="7884368" y="188640"/>
            <a:ext cx="1008112" cy="1018006"/>
          </a:xfrm>
          <a:prstGeom prst="ellipse">
            <a:avLst/>
          </a:prstGeom>
          <a:ln w="3175"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 name="同侧圆角矩形 11"/>
          <p:cNvSpPr/>
          <p:nvPr/>
        </p:nvSpPr>
        <p:spPr>
          <a:xfrm>
            <a:off x="0" y="0"/>
            <a:ext cx="6444208" cy="764704"/>
          </a:xfrm>
          <a:prstGeom prst="round2SameRect">
            <a:avLst>
              <a:gd name="adj1" fmla="val 40740"/>
              <a:gd name="adj2" fmla="val 1153"/>
            </a:avLst>
          </a:prstGeom>
          <a:solidFill>
            <a:schemeClr val="accent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3500" i="0" spc="150" dirty="0" smtClean="0">
                <a:ln w="11430"/>
                <a:solidFill>
                  <a:schemeClr val="accent2">
                    <a:lumMod val="50000"/>
                  </a:schemeClr>
                </a:solidFill>
                <a:latin typeface="Times New Roman" pitchFamily="18" charset="0"/>
                <a:ea typeface="微软雅黑" pitchFamily="34" charset="-122"/>
                <a:cs typeface="Times New Roman" pitchFamily="18" charset="0"/>
              </a:rPr>
              <a:t>名称使用的规范化</a:t>
            </a:r>
            <a:endParaRPr lang="zh-CN" altLang="en-US" sz="3500" i="0" spc="150" dirty="0">
              <a:ln w="11430"/>
              <a:solidFill>
                <a:schemeClr val="accent2">
                  <a:lumMod val="50000"/>
                </a:schemeClr>
              </a:solidFill>
              <a:latin typeface="Times New Roman" pitchFamily="18" charset="0"/>
              <a:ea typeface="微软雅黑" pitchFamily="34" charset="-122"/>
              <a:cs typeface="Times New Roman" pitchFamily="18" charset="0"/>
            </a:endParaRPr>
          </a:p>
        </p:txBody>
      </p:sp>
      <p:sp>
        <p:nvSpPr>
          <p:cNvPr id="7" name="矩形 6"/>
          <p:cNvSpPr/>
          <p:nvPr/>
        </p:nvSpPr>
        <p:spPr>
          <a:xfrm>
            <a:off x="5724128" y="5424659"/>
            <a:ext cx="3168352" cy="1433341"/>
          </a:xfrm>
          <a:prstGeom prst="rect">
            <a:avLst/>
          </a:prstGeom>
        </p:spPr>
        <p:txBody>
          <a:bodyPr wrap="square">
            <a:spAutoFit/>
          </a:bodyPr>
          <a:lstStyle/>
          <a:p>
            <a:pPr>
              <a:lnSpc>
                <a:spcPct val="150000"/>
              </a:lnSpc>
            </a:pPr>
            <a:r>
              <a:rPr lang="zh-CN" altLang="en-US" sz="2000" i="0" dirty="0" smtClean="0">
                <a:solidFill>
                  <a:srgbClr val="663300"/>
                </a:solidFill>
                <a:latin typeface="华文新魏" pitchFamily="2" charset="-122"/>
                <a:ea typeface="华文新魏" pitchFamily="2" charset="-122"/>
              </a:rPr>
              <a:t>有些单位名称有很多种说法，网站、单位报送、市教委名单中的名称不统一</a:t>
            </a:r>
            <a:endParaRPr lang="zh-CN" altLang="en-US" sz="2000" i="0" dirty="0">
              <a:solidFill>
                <a:srgbClr val="663300"/>
              </a:solidFill>
              <a:latin typeface="华文新魏" pitchFamily="2" charset="-122"/>
              <a:ea typeface="华文新魏" pitchFamily="2" charset="-122"/>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同侧圆角矩形 3"/>
          <p:cNvSpPr/>
          <p:nvPr/>
        </p:nvSpPr>
        <p:spPr>
          <a:xfrm>
            <a:off x="703716" y="1391511"/>
            <a:ext cx="7981118" cy="819002"/>
          </a:xfrm>
          <a:prstGeom prst="round2SameRect">
            <a:avLst>
              <a:gd name="adj1" fmla="val 40740"/>
              <a:gd name="adj2" fmla="val 1153"/>
            </a:avLst>
          </a:prstGeom>
          <a:solidFill>
            <a:schemeClr val="tx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3500" i="0" spc="150" dirty="0" smtClean="0">
                <a:ln w="11430"/>
                <a:solidFill>
                  <a:srgbClr val="0070C0"/>
                </a:solidFill>
                <a:latin typeface="Times New Roman" pitchFamily="18" charset="0"/>
                <a:ea typeface="微软雅黑" pitchFamily="34" charset="-122"/>
                <a:cs typeface="Times New Roman" pitchFamily="18" charset="0"/>
              </a:rPr>
              <a:t>全称与简称</a:t>
            </a:r>
            <a:endParaRPr lang="zh-CN" altLang="en-US" sz="3500" i="0" spc="150" dirty="0">
              <a:ln w="11430"/>
              <a:solidFill>
                <a:srgbClr val="0070C0"/>
              </a:solidFill>
              <a:latin typeface="Times New Roman" pitchFamily="18" charset="0"/>
              <a:ea typeface="微软雅黑" pitchFamily="34" charset="-122"/>
              <a:cs typeface="Times New Roman" pitchFamily="18" charset="0"/>
            </a:endParaRPr>
          </a:p>
        </p:txBody>
      </p:sp>
      <p:sp>
        <p:nvSpPr>
          <p:cNvPr id="5" name="AutoShape 3"/>
          <p:cNvSpPr>
            <a:spLocks noChangeArrowheads="1"/>
          </p:cNvSpPr>
          <p:nvPr/>
        </p:nvSpPr>
        <p:spPr bwMode="gray">
          <a:xfrm rot="5400000">
            <a:off x="2339473" y="-212349"/>
            <a:ext cx="4730868" cy="7981118"/>
          </a:xfrm>
          <a:prstGeom prst="roundRect">
            <a:avLst>
              <a:gd name="adj" fmla="val 5972"/>
            </a:avLst>
          </a:prstGeom>
          <a:noFill/>
          <a:ln w="38100" algn="ctr">
            <a:solidFill>
              <a:schemeClr val="bg1">
                <a:lumMod val="75000"/>
              </a:schemeClr>
            </a:solidFill>
            <a:round/>
            <a:headEnd/>
            <a:tailEnd/>
          </a:ln>
          <a:effectLst/>
        </p:spPr>
        <p:txBody>
          <a:bodyPr wrap="none" anchor="ctr"/>
          <a:lstStyle/>
          <a:p>
            <a:pPr>
              <a:defRPr/>
            </a:pPr>
            <a:endParaRPr lang="zh-CN" altLang="en-US" i="0">
              <a:ea typeface="宋体" pitchFamily="2" charset="-122"/>
            </a:endParaRPr>
          </a:p>
        </p:txBody>
      </p:sp>
      <p:sp>
        <p:nvSpPr>
          <p:cNvPr id="6" name="同侧圆角矩形 5"/>
          <p:cNvSpPr/>
          <p:nvPr/>
        </p:nvSpPr>
        <p:spPr>
          <a:xfrm>
            <a:off x="0" y="0"/>
            <a:ext cx="6444208" cy="764704"/>
          </a:xfrm>
          <a:prstGeom prst="round2SameRect">
            <a:avLst>
              <a:gd name="adj1" fmla="val 40740"/>
              <a:gd name="adj2" fmla="val 1153"/>
            </a:avLst>
          </a:prstGeom>
          <a:solidFill>
            <a:schemeClr val="accent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3500" i="0" spc="150" dirty="0" smtClean="0">
                <a:ln w="11430"/>
                <a:solidFill>
                  <a:schemeClr val="accent2">
                    <a:lumMod val="50000"/>
                  </a:schemeClr>
                </a:solidFill>
                <a:latin typeface="Times New Roman" pitchFamily="18" charset="0"/>
                <a:ea typeface="微软雅黑" pitchFamily="34" charset="-122"/>
                <a:cs typeface="Times New Roman" pitchFamily="18" charset="0"/>
              </a:rPr>
              <a:t>名称使用的规范化</a:t>
            </a:r>
            <a:endParaRPr lang="zh-CN" altLang="en-US" sz="3500" i="0" spc="150" dirty="0">
              <a:ln w="11430"/>
              <a:solidFill>
                <a:schemeClr val="accent2">
                  <a:lumMod val="50000"/>
                </a:schemeClr>
              </a:solidFill>
              <a:latin typeface="Times New Roman" pitchFamily="18" charset="0"/>
              <a:ea typeface="微软雅黑" pitchFamily="34" charset="-122"/>
              <a:cs typeface="Times New Roman" pitchFamily="18" charset="0"/>
            </a:endParaRPr>
          </a:p>
        </p:txBody>
      </p:sp>
      <p:sp>
        <p:nvSpPr>
          <p:cNvPr id="7" name="TextBox 6"/>
          <p:cNvSpPr txBox="1"/>
          <p:nvPr/>
        </p:nvSpPr>
        <p:spPr bwMode="auto">
          <a:xfrm>
            <a:off x="785786" y="2285992"/>
            <a:ext cx="7929619" cy="3724096"/>
          </a:xfrm>
          <a:prstGeom prst="rect">
            <a:avLst/>
          </a:prstGeom>
          <a:noFill/>
          <a:ln w="9525">
            <a:noFill/>
            <a:miter lim="800000"/>
            <a:headEnd/>
            <a:tailEnd/>
          </a:ln>
        </p:spPr>
        <p:txBody>
          <a:bodyPr wrap="square" rtlCol="0">
            <a:spAutoFit/>
          </a:bodyPr>
          <a:lstStyle/>
          <a:p>
            <a:pPr eaLnBrk="0" hangingPunct="0"/>
            <a:r>
              <a:rPr lang="zh-CN" altLang="en-US" sz="2800" i="0" spc="250" dirty="0" smtClean="0">
                <a:ln w="11430"/>
                <a:solidFill>
                  <a:srgbClr val="0033CC"/>
                </a:solidFill>
                <a:latin typeface="微软雅黑" pitchFamily="34" charset="-122"/>
                <a:ea typeface="微软雅黑" pitchFamily="34" charset="-122"/>
                <a:cs typeface="Arial" charset="0"/>
              </a:rPr>
              <a:t>     简称要规范</a:t>
            </a:r>
            <a:endParaRPr lang="en-US" altLang="zh-CN" sz="2800" i="0" spc="250" dirty="0" smtClean="0">
              <a:ln w="11430"/>
              <a:solidFill>
                <a:srgbClr val="0033CC"/>
              </a:solidFill>
              <a:latin typeface="微软雅黑" pitchFamily="34" charset="-122"/>
              <a:ea typeface="微软雅黑" pitchFamily="34" charset="-122"/>
              <a:cs typeface="Arial" charset="0"/>
            </a:endParaRPr>
          </a:p>
          <a:p>
            <a:pPr eaLnBrk="0" hangingPunct="0"/>
            <a:endParaRPr lang="en-US" altLang="zh-CN" sz="2800" i="0" spc="250" dirty="0" smtClean="0">
              <a:ln w="11430"/>
              <a:solidFill>
                <a:srgbClr val="0033CC"/>
              </a:solidFill>
              <a:latin typeface="微软雅黑" pitchFamily="34" charset="-122"/>
              <a:ea typeface="微软雅黑" pitchFamily="34" charset="-122"/>
              <a:cs typeface="Arial" charset="0"/>
            </a:endParaRPr>
          </a:p>
          <a:p>
            <a:pPr eaLnBrk="0" hangingPunct="0">
              <a:lnSpc>
                <a:spcPct val="150000"/>
              </a:lnSpc>
            </a:pPr>
            <a:r>
              <a:rPr lang="zh-CN" altLang="en-US" sz="2400" i="0" spc="250" dirty="0" smtClean="0">
                <a:ln w="11430"/>
                <a:solidFill>
                  <a:schemeClr val="accent2">
                    <a:lumMod val="75000"/>
                  </a:schemeClr>
                </a:solidFill>
                <a:latin typeface="方正姚体" pitchFamily="2" charset="-122"/>
                <a:ea typeface="方正姚体" pitchFamily="2" charset="-122"/>
                <a:cs typeface="Arial" charset="0"/>
              </a:rPr>
              <a:t>例如：“人事部”</a:t>
            </a:r>
            <a:r>
              <a:rPr lang="en-US" altLang="zh-CN" sz="2400" i="0" spc="250" dirty="0" smtClean="0">
                <a:ln w="11430"/>
                <a:solidFill>
                  <a:schemeClr val="accent2">
                    <a:lumMod val="75000"/>
                  </a:schemeClr>
                </a:solidFill>
                <a:latin typeface="方正姚体" pitchFamily="2" charset="-122"/>
                <a:ea typeface="方正姚体" pitchFamily="2" charset="-122"/>
                <a:cs typeface="Arial" charset="0"/>
              </a:rPr>
              <a:t>    </a:t>
            </a:r>
          </a:p>
          <a:p>
            <a:pPr eaLnBrk="0" hangingPunct="0">
              <a:lnSpc>
                <a:spcPct val="150000"/>
              </a:lnSpc>
            </a:pPr>
            <a:r>
              <a:rPr lang="zh-CN" altLang="en-US" sz="2400" i="0" spc="250" dirty="0" smtClean="0">
                <a:ln w="11430"/>
                <a:solidFill>
                  <a:schemeClr val="accent2">
                    <a:lumMod val="75000"/>
                  </a:schemeClr>
                </a:solidFill>
                <a:latin typeface="方正姚体" pitchFamily="2" charset="-122"/>
                <a:ea typeface="方正姚体" pitchFamily="2" charset="-122"/>
                <a:cs typeface="Arial" charset="0"/>
              </a:rPr>
              <a:t>全称：国家人力资源和社会保障部</a:t>
            </a:r>
            <a:endParaRPr lang="en-US" altLang="zh-CN" sz="2400" i="0" spc="250" dirty="0" smtClean="0">
              <a:ln w="11430"/>
              <a:solidFill>
                <a:schemeClr val="accent2">
                  <a:lumMod val="75000"/>
                </a:schemeClr>
              </a:solidFill>
              <a:latin typeface="方正姚体" pitchFamily="2" charset="-122"/>
              <a:ea typeface="方正姚体" pitchFamily="2" charset="-122"/>
              <a:cs typeface="Arial" charset="0"/>
            </a:endParaRPr>
          </a:p>
          <a:p>
            <a:pPr eaLnBrk="0" hangingPunct="0">
              <a:lnSpc>
                <a:spcPct val="150000"/>
              </a:lnSpc>
            </a:pPr>
            <a:r>
              <a:rPr lang="zh-CN" altLang="en-US" sz="2400" i="0" spc="250" dirty="0" smtClean="0">
                <a:ln w="11430"/>
                <a:solidFill>
                  <a:schemeClr val="accent2">
                    <a:lumMod val="75000"/>
                  </a:schemeClr>
                </a:solidFill>
                <a:latin typeface="方正姚体" pitchFamily="2" charset="-122"/>
                <a:ea typeface="方正姚体" pitchFamily="2" charset="-122"/>
                <a:cs typeface="Arial" charset="0"/>
              </a:rPr>
              <a:t>简称：人社部（官网）</a:t>
            </a:r>
            <a:endParaRPr lang="en-US" altLang="zh-CN" sz="2400" i="0" spc="250" dirty="0" smtClean="0">
              <a:ln w="11430"/>
              <a:solidFill>
                <a:schemeClr val="accent2">
                  <a:lumMod val="75000"/>
                </a:schemeClr>
              </a:solidFill>
              <a:latin typeface="方正姚体" pitchFamily="2" charset="-122"/>
              <a:ea typeface="方正姚体" pitchFamily="2" charset="-122"/>
              <a:cs typeface="Arial" charset="0"/>
            </a:endParaRPr>
          </a:p>
          <a:p>
            <a:pPr eaLnBrk="0" hangingPunct="0">
              <a:lnSpc>
                <a:spcPct val="150000"/>
              </a:lnSpc>
            </a:pPr>
            <a:endParaRPr lang="en-US" altLang="zh-CN" sz="2400" i="0" spc="250" dirty="0" smtClean="0">
              <a:ln w="11430"/>
              <a:solidFill>
                <a:schemeClr val="accent2">
                  <a:lumMod val="75000"/>
                </a:schemeClr>
              </a:solidFill>
              <a:latin typeface="方正姚体" pitchFamily="2" charset="-122"/>
              <a:ea typeface="方正姚体" pitchFamily="2" charset="-122"/>
              <a:cs typeface="Arial" charset="0"/>
            </a:endParaRPr>
          </a:p>
          <a:p>
            <a:pPr eaLnBrk="0" hangingPunct="0">
              <a:lnSpc>
                <a:spcPct val="150000"/>
              </a:lnSpc>
            </a:pPr>
            <a:r>
              <a:rPr lang="zh-CN" altLang="en-US" sz="2400" i="0" dirty="0" smtClean="0">
                <a:solidFill>
                  <a:srgbClr val="000000"/>
                </a:solidFill>
                <a:latin typeface="Arial" pitchFamily="34" charset="0"/>
                <a:ea typeface="宋体" pitchFamily="2" charset="-122"/>
              </a:rPr>
              <a:t>  参评年鉴中，同一单位出现</a:t>
            </a:r>
            <a:r>
              <a:rPr lang="en-US" altLang="zh-CN" sz="2400" i="0" dirty="0" smtClean="0">
                <a:solidFill>
                  <a:srgbClr val="000000"/>
                </a:solidFill>
                <a:latin typeface="Arial" pitchFamily="34" charset="0"/>
                <a:ea typeface="宋体" pitchFamily="2" charset="-122"/>
              </a:rPr>
              <a:t>4</a:t>
            </a:r>
            <a:r>
              <a:rPr lang="zh-CN" altLang="en-US" sz="2400" i="0" dirty="0" smtClean="0">
                <a:solidFill>
                  <a:srgbClr val="000000"/>
                </a:solidFill>
                <a:latin typeface="Arial" pitchFamily="34" charset="0"/>
                <a:ea typeface="宋体" pitchFamily="2" charset="-122"/>
              </a:rPr>
              <a:t>至</a:t>
            </a:r>
            <a:r>
              <a:rPr lang="en-US" altLang="zh-CN" sz="2400" i="0" dirty="0" smtClean="0">
                <a:solidFill>
                  <a:srgbClr val="000000"/>
                </a:solidFill>
                <a:latin typeface="Arial" pitchFamily="34" charset="0"/>
                <a:ea typeface="宋体" pitchFamily="2" charset="-122"/>
              </a:rPr>
              <a:t>5</a:t>
            </a:r>
            <a:r>
              <a:rPr lang="zh-CN" altLang="en-US" sz="2400" i="0" dirty="0" smtClean="0">
                <a:solidFill>
                  <a:srgbClr val="000000"/>
                </a:solidFill>
                <a:latin typeface="Arial" pitchFamily="34" charset="0"/>
                <a:ea typeface="宋体" pitchFamily="2" charset="-122"/>
              </a:rPr>
              <a:t>个名称。</a:t>
            </a:r>
            <a:endParaRPr lang="zh-CN" altLang="en-US" sz="2400" i="0" spc="250" dirty="0">
              <a:ln w="11430"/>
              <a:solidFill>
                <a:schemeClr val="accent2">
                  <a:lumMod val="75000"/>
                </a:schemeClr>
              </a:solidFill>
              <a:latin typeface="方正姚体" pitchFamily="2" charset="-122"/>
              <a:ea typeface="方正姚体" pitchFamily="2" charset="-122"/>
              <a:cs typeface="Arial" charset="0"/>
            </a:endParaRPr>
          </a:p>
        </p:txBody>
      </p:sp>
      <p:sp>
        <p:nvSpPr>
          <p:cNvPr id="8" name="十字星 7"/>
          <p:cNvSpPr/>
          <p:nvPr/>
        </p:nvSpPr>
        <p:spPr bwMode="auto">
          <a:xfrm>
            <a:off x="928662" y="2357430"/>
            <a:ext cx="428628" cy="344406"/>
          </a:xfrm>
          <a:prstGeom prst="star4">
            <a:avLst/>
          </a:prstGeom>
          <a:solidFill>
            <a:srgbClr val="C00000"/>
          </a:solidFill>
          <a:ln w="9525" cap="flat" cmpd="sng" algn="ctr">
            <a:noFill/>
            <a:prstDash val="solid"/>
            <a:round/>
            <a:headEnd type="none" w="med" len="med"/>
            <a:tailEnd type="none" w="med" len="med"/>
          </a:ln>
          <a:effectLst/>
          <a:scene3d>
            <a:camera prst="orthographicFront"/>
            <a:lightRig rig="threePt" dir="t"/>
          </a:scene3d>
          <a:sp3d>
            <a:bevelT prst="angle"/>
          </a:sp3d>
        </p:spPr>
        <p:txBody>
          <a:bodyPr/>
          <a:lstStyle/>
          <a:p>
            <a:pPr eaLnBrk="0" hangingPunct="0">
              <a:defRPr/>
            </a:pPr>
            <a:endParaRPr lang="zh-CN" altLang="en-US" sz="1800" u="none">
              <a:ea typeface="宋体" pitchFamily="2" charset="-122"/>
            </a:endParaRPr>
          </a:p>
        </p:txBody>
      </p:sp>
      <p:pic>
        <p:nvPicPr>
          <p:cNvPr id="9" name="Picture 2" descr="C:\Documents and Settings\Administrator\桌面\QQ截图20131224153434.png"/>
          <p:cNvPicPr>
            <a:picLocks noChangeAspect="1" noChangeArrowheads="1"/>
          </p:cNvPicPr>
          <p:nvPr/>
        </p:nvPicPr>
        <p:blipFill>
          <a:blip r:embed="rId2" cstate="print"/>
          <a:srcRect/>
          <a:stretch>
            <a:fillRect/>
          </a:stretch>
        </p:blipFill>
        <p:spPr bwMode="auto">
          <a:xfrm>
            <a:off x="7884368" y="188640"/>
            <a:ext cx="1008112" cy="990872"/>
          </a:xfrm>
          <a:prstGeom prst="ellipse">
            <a:avLst/>
          </a:prstGeom>
          <a:no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同侧圆角矩形 3"/>
          <p:cNvSpPr/>
          <p:nvPr/>
        </p:nvSpPr>
        <p:spPr>
          <a:xfrm>
            <a:off x="4353458" y="1259256"/>
            <a:ext cx="4483506" cy="794070"/>
          </a:xfrm>
          <a:prstGeom prst="round2SameRect">
            <a:avLst>
              <a:gd name="adj1" fmla="val 40740"/>
              <a:gd name="adj2" fmla="val 1153"/>
            </a:avLst>
          </a:prstGeom>
          <a:solidFill>
            <a:schemeClr val="tx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3500" i="0" spc="150" dirty="0" smtClean="0">
                <a:ln w="11430"/>
                <a:solidFill>
                  <a:srgbClr val="0070C0"/>
                </a:solidFill>
                <a:latin typeface="Times New Roman" pitchFamily="18" charset="0"/>
                <a:ea typeface="微软雅黑" pitchFamily="34" charset="-122"/>
                <a:cs typeface="Times New Roman" pitchFamily="18" charset="0"/>
              </a:rPr>
              <a:t>全称与简称的使用</a:t>
            </a:r>
            <a:endParaRPr lang="zh-CN" altLang="en-US" sz="3500" i="0" spc="150" dirty="0">
              <a:ln w="11430"/>
              <a:solidFill>
                <a:srgbClr val="0070C0"/>
              </a:solidFill>
              <a:latin typeface="Times New Roman" pitchFamily="18" charset="0"/>
              <a:ea typeface="微软雅黑" pitchFamily="34" charset="-122"/>
              <a:cs typeface="Times New Roman" pitchFamily="18" charset="0"/>
            </a:endParaRPr>
          </a:p>
        </p:txBody>
      </p:sp>
      <p:sp>
        <p:nvSpPr>
          <p:cNvPr id="5" name="AutoShape 3"/>
          <p:cNvSpPr>
            <a:spLocks noChangeArrowheads="1"/>
          </p:cNvSpPr>
          <p:nvPr/>
        </p:nvSpPr>
        <p:spPr bwMode="gray">
          <a:xfrm rot="5400000">
            <a:off x="4301785" y="1310929"/>
            <a:ext cx="4586852" cy="4483506"/>
          </a:xfrm>
          <a:prstGeom prst="roundRect">
            <a:avLst>
              <a:gd name="adj" fmla="val 5972"/>
            </a:avLst>
          </a:prstGeom>
          <a:noFill/>
          <a:ln w="38100" algn="ctr">
            <a:solidFill>
              <a:schemeClr val="bg1">
                <a:lumMod val="75000"/>
              </a:schemeClr>
            </a:solidFill>
            <a:round/>
            <a:headEnd/>
            <a:tailEnd/>
          </a:ln>
          <a:effectLst/>
        </p:spPr>
        <p:txBody>
          <a:bodyPr wrap="none" anchor="ctr"/>
          <a:lstStyle/>
          <a:p>
            <a:pPr>
              <a:defRPr/>
            </a:pPr>
            <a:endParaRPr lang="zh-CN" altLang="en-US" i="0">
              <a:ea typeface="宋体" pitchFamily="2" charset="-122"/>
            </a:endParaRPr>
          </a:p>
        </p:txBody>
      </p:sp>
      <p:sp>
        <p:nvSpPr>
          <p:cNvPr id="6" name="同侧圆角矩形 5"/>
          <p:cNvSpPr/>
          <p:nvPr/>
        </p:nvSpPr>
        <p:spPr>
          <a:xfrm>
            <a:off x="0" y="0"/>
            <a:ext cx="6444208" cy="764704"/>
          </a:xfrm>
          <a:prstGeom prst="round2SameRect">
            <a:avLst>
              <a:gd name="adj1" fmla="val 40740"/>
              <a:gd name="adj2" fmla="val 1153"/>
            </a:avLst>
          </a:prstGeom>
          <a:solidFill>
            <a:schemeClr val="accent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3500" i="0" spc="150" dirty="0" smtClean="0">
                <a:ln w="11430"/>
                <a:solidFill>
                  <a:schemeClr val="accent2">
                    <a:lumMod val="50000"/>
                  </a:schemeClr>
                </a:solidFill>
                <a:latin typeface="Times New Roman" pitchFamily="18" charset="0"/>
                <a:ea typeface="微软雅黑" pitchFamily="34" charset="-122"/>
                <a:cs typeface="Times New Roman" pitchFamily="18" charset="0"/>
              </a:rPr>
              <a:t>名称使用的规范化</a:t>
            </a:r>
            <a:endParaRPr lang="zh-CN" altLang="en-US" sz="3500" i="0" spc="150" dirty="0">
              <a:ln w="11430"/>
              <a:solidFill>
                <a:schemeClr val="accent2">
                  <a:lumMod val="50000"/>
                </a:schemeClr>
              </a:solidFill>
              <a:latin typeface="Times New Roman" pitchFamily="18" charset="0"/>
              <a:ea typeface="微软雅黑" pitchFamily="34" charset="-122"/>
              <a:cs typeface="Times New Roman" pitchFamily="18" charset="0"/>
            </a:endParaRPr>
          </a:p>
        </p:txBody>
      </p:sp>
      <p:sp>
        <p:nvSpPr>
          <p:cNvPr id="7" name="TextBox 6"/>
          <p:cNvSpPr txBox="1"/>
          <p:nvPr/>
        </p:nvSpPr>
        <p:spPr bwMode="auto">
          <a:xfrm>
            <a:off x="4355976" y="2060848"/>
            <a:ext cx="4500927" cy="3600986"/>
          </a:xfrm>
          <a:prstGeom prst="rect">
            <a:avLst/>
          </a:prstGeom>
          <a:noFill/>
          <a:ln w="9525">
            <a:noFill/>
            <a:miter lim="800000"/>
            <a:headEnd/>
            <a:tailEnd/>
          </a:ln>
        </p:spPr>
        <p:txBody>
          <a:bodyPr wrap="square" rtlCol="0">
            <a:spAutoFit/>
          </a:bodyPr>
          <a:lstStyle/>
          <a:p>
            <a:pPr eaLnBrk="0" hangingPunct="0">
              <a:lnSpc>
                <a:spcPct val="150000"/>
              </a:lnSpc>
            </a:pPr>
            <a:r>
              <a:rPr lang="zh-CN" altLang="en-US" sz="2800" i="0" spc="250" dirty="0" smtClean="0">
                <a:ln w="11430"/>
                <a:solidFill>
                  <a:srgbClr val="0033CC"/>
                </a:solidFill>
                <a:latin typeface="微软雅黑" pitchFamily="34" charset="-122"/>
                <a:ea typeface="微软雅黑" pitchFamily="34" charset="-122"/>
                <a:cs typeface="Arial" charset="0"/>
              </a:rPr>
              <a:t> </a:t>
            </a:r>
            <a:r>
              <a:rPr lang="zh-CN" altLang="en-US" sz="2800" i="0" spc="250" dirty="0" smtClean="0">
                <a:ln w="11430"/>
                <a:solidFill>
                  <a:srgbClr val="C00000"/>
                </a:solidFill>
                <a:latin typeface="微软雅黑" pitchFamily="34" charset="-122"/>
                <a:ea typeface="微软雅黑" pitchFamily="34" charset="-122"/>
                <a:cs typeface="Arial" charset="0"/>
              </a:rPr>
              <a:t>同一单位全书只能使用一个全称和规范简称</a:t>
            </a:r>
            <a:endParaRPr lang="en-US" altLang="zh-CN" sz="2800" i="0" spc="250" dirty="0" smtClean="0">
              <a:ln w="11430"/>
              <a:solidFill>
                <a:srgbClr val="C00000"/>
              </a:solidFill>
              <a:latin typeface="微软雅黑" pitchFamily="34" charset="-122"/>
              <a:ea typeface="微软雅黑" pitchFamily="34" charset="-122"/>
              <a:cs typeface="Arial" charset="0"/>
            </a:endParaRPr>
          </a:p>
          <a:p>
            <a:pPr latinLnBrk="1">
              <a:lnSpc>
                <a:spcPct val="150000"/>
              </a:lnSpc>
            </a:pPr>
            <a:r>
              <a:rPr lang="zh-CN" altLang="en-US" sz="2400" i="0" spc="250" dirty="0" smtClean="0">
                <a:ln w="11430"/>
                <a:solidFill>
                  <a:schemeClr val="accent1">
                    <a:lumMod val="75000"/>
                  </a:schemeClr>
                </a:solidFill>
                <a:latin typeface="华文新魏" pitchFamily="2" charset="-122"/>
                <a:ea typeface="华文新魏" pitchFamily="2" charset="-122"/>
                <a:cs typeface="Arial" charset="0"/>
              </a:rPr>
              <a:t>以北京教育年鉴为例：三标概况中使用全称，三标内使用简称；移出条目使用全称；名单中使用全称等</a:t>
            </a:r>
            <a:endParaRPr lang="en-US" altLang="zh-CN" sz="2400" i="0" spc="250" dirty="0" smtClean="0">
              <a:ln w="11430"/>
              <a:solidFill>
                <a:schemeClr val="accent1">
                  <a:lumMod val="75000"/>
                </a:schemeClr>
              </a:solidFill>
              <a:latin typeface="华文新魏" pitchFamily="2" charset="-122"/>
              <a:ea typeface="华文新魏" pitchFamily="2" charset="-122"/>
              <a:cs typeface="Arial" charset="0"/>
            </a:endParaRPr>
          </a:p>
        </p:txBody>
      </p:sp>
      <p:pic>
        <p:nvPicPr>
          <p:cNvPr id="8" name="图片 7" descr="全称简称.JPG"/>
          <p:cNvPicPr>
            <a:picLocks noChangeAspect="1"/>
          </p:cNvPicPr>
          <p:nvPr/>
        </p:nvPicPr>
        <p:blipFill>
          <a:blip r:embed="rId2" cstate="print"/>
          <a:stretch>
            <a:fillRect/>
          </a:stretch>
        </p:blipFill>
        <p:spPr>
          <a:xfrm>
            <a:off x="0" y="980728"/>
            <a:ext cx="4158462" cy="5544616"/>
          </a:xfrm>
          <a:prstGeom prst="rect">
            <a:avLst/>
          </a:prstGeom>
        </p:spPr>
      </p:pic>
      <p:pic>
        <p:nvPicPr>
          <p:cNvPr id="9" name="Picture 2" descr="C:\Documents and Settings\Administrator\桌面\QQ截图20131224153434.png"/>
          <p:cNvPicPr>
            <a:picLocks noChangeAspect="1" noChangeArrowheads="1"/>
          </p:cNvPicPr>
          <p:nvPr/>
        </p:nvPicPr>
        <p:blipFill>
          <a:blip r:embed="rId3" cstate="print"/>
          <a:srcRect/>
          <a:stretch>
            <a:fillRect/>
          </a:stretch>
        </p:blipFill>
        <p:spPr bwMode="auto">
          <a:xfrm>
            <a:off x="7884368" y="188640"/>
            <a:ext cx="1008112" cy="990872"/>
          </a:xfrm>
          <a:prstGeom prst="ellipse">
            <a:avLst/>
          </a:prstGeom>
          <a:noFill/>
        </p:spPr>
      </p:pic>
      <p:sp>
        <p:nvSpPr>
          <p:cNvPr id="10" name="TextBox 9"/>
          <p:cNvSpPr txBox="1"/>
          <p:nvPr/>
        </p:nvSpPr>
        <p:spPr bwMode="auto">
          <a:xfrm>
            <a:off x="4499992" y="5949280"/>
            <a:ext cx="4392489" cy="707886"/>
          </a:xfrm>
          <a:prstGeom prst="rect">
            <a:avLst/>
          </a:prstGeom>
          <a:noFill/>
          <a:ln w="9525">
            <a:noFill/>
            <a:miter lim="800000"/>
            <a:headEnd/>
            <a:tailEnd/>
          </a:ln>
        </p:spPr>
        <p:txBody>
          <a:bodyPr wrap="square" rtlCol="0">
            <a:spAutoFit/>
          </a:bodyPr>
          <a:lstStyle/>
          <a:p>
            <a:pPr eaLnBrk="0" hangingPunct="0"/>
            <a:r>
              <a:rPr lang="zh-CN" altLang="en-US" sz="2000" b="1" i="0" dirty="0" smtClean="0">
                <a:solidFill>
                  <a:srgbClr val="C00000"/>
                </a:solidFill>
                <a:latin typeface="方正姚体" pitchFamily="2" charset="-122"/>
                <a:ea typeface="方正姚体" pitchFamily="2" charset="-122"/>
              </a:rPr>
              <a:t>名称一般使用第三人称，不使用“我国”“我校”“我市”。</a:t>
            </a:r>
            <a:endParaRPr lang="zh-CN" altLang="en-US" sz="2000" b="1" i="0" dirty="0">
              <a:solidFill>
                <a:srgbClr val="C00000"/>
              </a:solidFill>
              <a:latin typeface="方正姚体" pitchFamily="2" charset="-122"/>
              <a:ea typeface="方正姚体" pitchFamily="2" charset="-122"/>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3"/>
          <p:cNvSpPr>
            <a:spLocks noChangeArrowheads="1"/>
          </p:cNvSpPr>
          <p:nvPr/>
        </p:nvSpPr>
        <p:spPr bwMode="gray">
          <a:xfrm rot="5400000">
            <a:off x="1561357" y="-724644"/>
            <a:ext cx="6021287" cy="9144000"/>
          </a:xfrm>
          <a:prstGeom prst="roundRect">
            <a:avLst>
              <a:gd name="adj" fmla="val 5972"/>
            </a:avLst>
          </a:prstGeom>
          <a:noFill/>
          <a:ln w="38100" algn="ctr">
            <a:solidFill>
              <a:schemeClr val="bg1">
                <a:lumMod val="75000"/>
              </a:schemeClr>
            </a:solidFill>
            <a:round/>
            <a:headEnd/>
            <a:tailEnd/>
          </a:ln>
          <a:effectLst/>
        </p:spPr>
        <p:txBody>
          <a:bodyPr wrap="none" anchor="ctr"/>
          <a:lstStyle/>
          <a:p>
            <a:pPr>
              <a:defRPr/>
            </a:pPr>
            <a:endParaRPr lang="zh-CN" altLang="en-US" i="0">
              <a:ea typeface="宋体" pitchFamily="2" charset="-122"/>
            </a:endParaRPr>
          </a:p>
        </p:txBody>
      </p:sp>
      <p:sp>
        <p:nvSpPr>
          <p:cNvPr id="17" name="同侧圆角矩形 16"/>
          <p:cNvSpPr/>
          <p:nvPr/>
        </p:nvSpPr>
        <p:spPr>
          <a:xfrm>
            <a:off x="0" y="836712"/>
            <a:ext cx="9144000" cy="942671"/>
          </a:xfrm>
          <a:prstGeom prst="round2SameRect">
            <a:avLst>
              <a:gd name="adj1" fmla="val 40740"/>
              <a:gd name="adj2" fmla="val 1153"/>
            </a:avLst>
          </a:prstGeom>
          <a:solidFill>
            <a:schemeClr val="tx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3500" i="0" spc="150" dirty="0" smtClean="0">
                <a:ln w="11430"/>
                <a:gradFill>
                  <a:gsLst>
                    <a:gs pos="25000">
                      <a:schemeClr val="accent2">
                        <a:satMod val="155000"/>
                      </a:schemeClr>
                    </a:gs>
                    <a:gs pos="100000">
                      <a:schemeClr val="accent2">
                        <a:shade val="45000"/>
                        <a:satMod val="165000"/>
                      </a:schemeClr>
                    </a:gs>
                  </a:gsLst>
                  <a:lin ang="5400000"/>
                </a:gradFill>
                <a:latin typeface="Times New Roman" pitchFamily="18" charset="0"/>
                <a:ea typeface="微软雅黑" pitchFamily="34" charset="-122"/>
                <a:cs typeface="Times New Roman" pitchFamily="18" charset="0"/>
              </a:rPr>
              <a:t>时间使用的规范化</a:t>
            </a:r>
            <a:endParaRPr lang="zh-CN" altLang="en-US" sz="3500" i="0" spc="150" dirty="0">
              <a:ln w="11430"/>
              <a:gradFill>
                <a:gsLst>
                  <a:gs pos="25000">
                    <a:schemeClr val="accent2">
                      <a:satMod val="155000"/>
                    </a:schemeClr>
                  </a:gs>
                  <a:gs pos="100000">
                    <a:schemeClr val="accent2">
                      <a:shade val="45000"/>
                      <a:satMod val="165000"/>
                    </a:schemeClr>
                  </a:gs>
                </a:gsLst>
                <a:lin ang="5400000"/>
              </a:gradFill>
              <a:latin typeface="Times New Roman" pitchFamily="18" charset="0"/>
              <a:ea typeface="微软雅黑" pitchFamily="34" charset="-122"/>
              <a:cs typeface="Times New Roman" pitchFamily="18" charset="0"/>
            </a:endParaRPr>
          </a:p>
        </p:txBody>
      </p:sp>
      <p:sp>
        <p:nvSpPr>
          <p:cNvPr id="18" name="Text Box 18"/>
          <p:cNvSpPr txBox="1">
            <a:spLocks noChangeArrowheads="1"/>
          </p:cNvSpPr>
          <p:nvPr/>
        </p:nvSpPr>
        <p:spPr bwMode="auto">
          <a:xfrm>
            <a:off x="0" y="116632"/>
            <a:ext cx="7273106" cy="584775"/>
          </a:xfrm>
          <a:prstGeom prst="rect">
            <a:avLst/>
          </a:prstGeom>
          <a:noFill/>
          <a:ln w="9525" algn="ctr">
            <a:noFill/>
            <a:miter lim="800000"/>
            <a:headEnd/>
            <a:tailEnd/>
          </a:ln>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defRPr/>
            </a:pPr>
            <a:r>
              <a:rPr lang="zh-CN" altLang="en-US" sz="3200" i="0" dirty="0" smtClean="0">
                <a:ln w="11430"/>
                <a:solidFill>
                  <a:srgbClr val="0033CC"/>
                </a:solidFill>
                <a:effectLst>
                  <a:outerShdw blurRad="50800" dist="38100" dir="2700000" algn="tl" rotWithShape="0">
                    <a:prstClr val="black">
                      <a:alpha val="40000"/>
                    </a:prstClr>
                  </a:outerShdw>
                </a:effectLst>
                <a:latin typeface="微软雅黑" pitchFamily="34" charset="-122"/>
                <a:ea typeface="微软雅黑" pitchFamily="34" charset="-122"/>
              </a:rPr>
              <a:t>  四、年鉴编纂的规范化</a:t>
            </a:r>
            <a:endParaRPr lang="zh-CN" altLang="en-US" sz="3200" i="0" dirty="0">
              <a:ln w="11430"/>
              <a:solidFill>
                <a:srgbClr val="0033CC"/>
              </a:solidFill>
              <a:effectLst>
                <a:outerShdw blurRad="50800" dist="38100" dir="2700000" algn="tl" rotWithShape="0">
                  <a:prstClr val="black">
                    <a:alpha val="40000"/>
                  </a:prstClr>
                </a:outerShdw>
              </a:effectLst>
              <a:latin typeface="微软雅黑" pitchFamily="34" charset="-122"/>
              <a:ea typeface="微软雅黑" pitchFamily="34" charset="-122"/>
            </a:endParaRPr>
          </a:p>
        </p:txBody>
      </p:sp>
      <p:pic>
        <p:nvPicPr>
          <p:cNvPr id="19" name="Picture 2" descr="C:\Documents and Settings\Administrator\桌面\QQ截图20131224153434.png"/>
          <p:cNvPicPr>
            <a:picLocks noChangeAspect="1" noChangeArrowheads="1"/>
          </p:cNvPicPr>
          <p:nvPr/>
        </p:nvPicPr>
        <p:blipFill>
          <a:blip r:embed="rId2" cstate="print"/>
          <a:srcRect/>
          <a:stretch>
            <a:fillRect/>
          </a:stretch>
        </p:blipFill>
        <p:spPr bwMode="auto">
          <a:xfrm>
            <a:off x="7884368" y="188640"/>
            <a:ext cx="1008112" cy="990872"/>
          </a:xfrm>
          <a:prstGeom prst="ellipse">
            <a:avLst/>
          </a:prstGeom>
          <a:noFill/>
        </p:spPr>
      </p:pic>
      <p:graphicFrame>
        <p:nvGraphicFramePr>
          <p:cNvPr id="8" name="图示 7"/>
          <p:cNvGraphicFramePr/>
          <p:nvPr/>
        </p:nvGraphicFramePr>
        <p:xfrm>
          <a:off x="1643042" y="207167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3"/>
          <p:cNvSpPr>
            <a:spLocks noChangeArrowheads="1"/>
          </p:cNvSpPr>
          <p:nvPr/>
        </p:nvSpPr>
        <p:spPr bwMode="gray">
          <a:xfrm rot="5400000">
            <a:off x="1561357" y="-724644"/>
            <a:ext cx="6021287" cy="9144000"/>
          </a:xfrm>
          <a:prstGeom prst="roundRect">
            <a:avLst>
              <a:gd name="adj" fmla="val 5972"/>
            </a:avLst>
          </a:prstGeom>
          <a:noFill/>
          <a:ln w="38100" algn="ctr">
            <a:solidFill>
              <a:schemeClr val="bg1">
                <a:lumMod val="75000"/>
              </a:schemeClr>
            </a:solidFill>
            <a:round/>
            <a:headEnd/>
            <a:tailEnd/>
          </a:ln>
          <a:effectLst/>
        </p:spPr>
        <p:txBody>
          <a:bodyPr wrap="none" anchor="ctr"/>
          <a:lstStyle/>
          <a:p>
            <a:pPr>
              <a:defRPr/>
            </a:pPr>
            <a:endParaRPr lang="zh-CN" altLang="en-US" i="0">
              <a:ea typeface="宋体" pitchFamily="2" charset="-122"/>
            </a:endParaRPr>
          </a:p>
        </p:txBody>
      </p:sp>
      <p:sp>
        <p:nvSpPr>
          <p:cNvPr id="17" name="同侧圆角矩形 16"/>
          <p:cNvSpPr/>
          <p:nvPr/>
        </p:nvSpPr>
        <p:spPr>
          <a:xfrm>
            <a:off x="0" y="836712"/>
            <a:ext cx="9144000" cy="942671"/>
          </a:xfrm>
          <a:prstGeom prst="round2SameRect">
            <a:avLst>
              <a:gd name="adj1" fmla="val 40740"/>
              <a:gd name="adj2" fmla="val 1153"/>
            </a:avLst>
          </a:prstGeom>
          <a:solidFill>
            <a:schemeClr val="tx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3500" i="0" spc="150" dirty="0" smtClean="0">
                <a:ln w="11430"/>
                <a:gradFill>
                  <a:gsLst>
                    <a:gs pos="25000">
                      <a:schemeClr val="accent2">
                        <a:satMod val="155000"/>
                      </a:schemeClr>
                    </a:gs>
                    <a:gs pos="100000">
                      <a:schemeClr val="accent2">
                        <a:shade val="45000"/>
                        <a:satMod val="165000"/>
                      </a:schemeClr>
                    </a:gs>
                  </a:gsLst>
                  <a:lin ang="5400000"/>
                </a:gradFill>
                <a:latin typeface="Times New Roman" pitchFamily="18" charset="0"/>
                <a:ea typeface="微软雅黑" pitchFamily="34" charset="-122"/>
                <a:cs typeface="Times New Roman" pitchFamily="18" charset="0"/>
              </a:rPr>
              <a:t>时间使用的规范化</a:t>
            </a:r>
            <a:endParaRPr lang="zh-CN" altLang="en-US" sz="3500" i="0" spc="150" dirty="0">
              <a:ln w="11430"/>
              <a:gradFill>
                <a:gsLst>
                  <a:gs pos="25000">
                    <a:schemeClr val="accent2">
                      <a:satMod val="155000"/>
                    </a:schemeClr>
                  </a:gs>
                  <a:gs pos="100000">
                    <a:schemeClr val="accent2">
                      <a:shade val="45000"/>
                      <a:satMod val="165000"/>
                    </a:schemeClr>
                  </a:gs>
                </a:gsLst>
                <a:lin ang="5400000"/>
              </a:gradFill>
              <a:latin typeface="Times New Roman" pitchFamily="18" charset="0"/>
              <a:ea typeface="微软雅黑" pitchFamily="34" charset="-122"/>
              <a:cs typeface="Times New Roman" pitchFamily="18" charset="0"/>
            </a:endParaRPr>
          </a:p>
        </p:txBody>
      </p:sp>
      <p:sp>
        <p:nvSpPr>
          <p:cNvPr id="18" name="Text Box 18"/>
          <p:cNvSpPr txBox="1">
            <a:spLocks noChangeArrowheads="1"/>
          </p:cNvSpPr>
          <p:nvPr/>
        </p:nvSpPr>
        <p:spPr bwMode="auto">
          <a:xfrm>
            <a:off x="0" y="116632"/>
            <a:ext cx="7273106" cy="584775"/>
          </a:xfrm>
          <a:prstGeom prst="rect">
            <a:avLst/>
          </a:prstGeom>
          <a:noFill/>
          <a:ln w="9525" algn="ctr">
            <a:noFill/>
            <a:miter lim="800000"/>
            <a:headEnd/>
            <a:tailEnd/>
          </a:ln>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defRPr/>
            </a:pPr>
            <a:r>
              <a:rPr lang="zh-CN" altLang="en-US" sz="3200" i="0" dirty="0" smtClean="0">
                <a:ln w="11430"/>
                <a:solidFill>
                  <a:srgbClr val="0033CC"/>
                </a:solidFill>
                <a:effectLst>
                  <a:outerShdw blurRad="50800" dist="38100" dir="2700000" algn="tl" rotWithShape="0">
                    <a:prstClr val="black">
                      <a:alpha val="40000"/>
                    </a:prstClr>
                  </a:outerShdw>
                </a:effectLst>
                <a:latin typeface="微软雅黑" pitchFamily="34" charset="-122"/>
                <a:ea typeface="微软雅黑" pitchFamily="34" charset="-122"/>
              </a:rPr>
              <a:t>  四、年鉴编纂的规范化</a:t>
            </a:r>
            <a:endParaRPr lang="zh-CN" altLang="en-US" sz="3200" i="0" dirty="0">
              <a:ln w="11430"/>
              <a:solidFill>
                <a:srgbClr val="0033CC"/>
              </a:solidFill>
              <a:effectLst>
                <a:outerShdw blurRad="50800" dist="38100" dir="2700000" algn="tl" rotWithShape="0">
                  <a:prstClr val="black">
                    <a:alpha val="40000"/>
                  </a:prstClr>
                </a:outerShdw>
              </a:effectLst>
              <a:latin typeface="微软雅黑" pitchFamily="34" charset="-122"/>
              <a:ea typeface="微软雅黑" pitchFamily="34" charset="-122"/>
            </a:endParaRPr>
          </a:p>
        </p:txBody>
      </p:sp>
      <p:pic>
        <p:nvPicPr>
          <p:cNvPr id="19" name="Picture 2" descr="C:\Documents and Settings\Administrator\桌面\QQ截图20131224153434.png"/>
          <p:cNvPicPr>
            <a:picLocks noChangeAspect="1" noChangeArrowheads="1"/>
          </p:cNvPicPr>
          <p:nvPr/>
        </p:nvPicPr>
        <p:blipFill>
          <a:blip r:embed="rId2" cstate="print"/>
          <a:srcRect/>
          <a:stretch>
            <a:fillRect/>
          </a:stretch>
        </p:blipFill>
        <p:spPr bwMode="auto">
          <a:xfrm>
            <a:off x="7884368" y="188640"/>
            <a:ext cx="1008112" cy="990872"/>
          </a:xfrm>
          <a:prstGeom prst="ellipse">
            <a:avLst/>
          </a:prstGeom>
          <a:noFill/>
        </p:spPr>
      </p:pic>
      <p:sp>
        <p:nvSpPr>
          <p:cNvPr id="7" name="TextBox 6"/>
          <p:cNvSpPr txBox="1"/>
          <p:nvPr/>
        </p:nvSpPr>
        <p:spPr bwMode="auto">
          <a:xfrm>
            <a:off x="142844" y="1785926"/>
            <a:ext cx="8786874" cy="3970318"/>
          </a:xfrm>
          <a:prstGeom prst="rect">
            <a:avLst/>
          </a:prstGeom>
          <a:noFill/>
          <a:ln w="9525">
            <a:noFill/>
            <a:miter lim="800000"/>
            <a:headEnd/>
            <a:tailEnd/>
          </a:ln>
        </p:spPr>
        <p:txBody>
          <a:bodyPr wrap="square" rtlCol="0">
            <a:spAutoFit/>
          </a:bodyPr>
          <a:lstStyle/>
          <a:p>
            <a:pPr eaLnBrk="0" hangingPunct="0">
              <a:lnSpc>
                <a:spcPct val="150000"/>
              </a:lnSpc>
            </a:pPr>
            <a:r>
              <a:rPr lang="zh-CN" altLang="en-US" sz="2800" i="0" dirty="0" smtClean="0">
                <a:solidFill>
                  <a:srgbClr val="C00000"/>
                </a:solidFill>
                <a:latin typeface="华文中宋" pitchFamily="2" charset="-122"/>
                <a:ea typeface="华文中宋" pitchFamily="2" charset="-122"/>
              </a:rPr>
              <a:t>时间表述不规范</a:t>
            </a:r>
            <a:r>
              <a:rPr lang="zh-CN" altLang="en-US" sz="2000" i="0" dirty="0" smtClean="0">
                <a:solidFill>
                  <a:srgbClr val="C00000"/>
                </a:solidFill>
                <a:latin typeface="华文中宋" pitchFamily="2" charset="-122"/>
                <a:ea typeface="华文中宋" pitchFamily="2" charset="-122"/>
              </a:rPr>
              <a:t>：</a:t>
            </a:r>
            <a:endParaRPr lang="zh-CN" altLang="zh-CN" sz="2000" i="0" dirty="0" smtClean="0">
              <a:solidFill>
                <a:srgbClr val="C00000"/>
              </a:solidFill>
            </a:endParaRPr>
          </a:p>
          <a:p>
            <a:pPr eaLnBrk="0" hangingPunct="0">
              <a:lnSpc>
                <a:spcPct val="150000"/>
              </a:lnSpc>
            </a:pPr>
            <a:r>
              <a:rPr lang="en-US" altLang="zh-CN" sz="2800" i="0" dirty="0" smtClean="0">
                <a:solidFill>
                  <a:schemeClr val="accent1">
                    <a:lumMod val="75000"/>
                  </a:schemeClr>
                </a:solidFill>
                <a:latin typeface="华文中宋" pitchFamily="2" charset="-122"/>
                <a:ea typeface="华文中宋" pitchFamily="2" charset="-122"/>
              </a:rPr>
              <a:t>1.</a:t>
            </a:r>
            <a:r>
              <a:rPr lang="zh-CN" altLang="en-US" sz="2800" i="0" dirty="0" smtClean="0">
                <a:solidFill>
                  <a:schemeClr val="accent1">
                    <a:lumMod val="75000"/>
                  </a:schemeClr>
                </a:solidFill>
                <a:latin typeface="华文中宋" pitchFamily="2" charset="-122"/>
                <a:ea typeface="华文中宋" pitchFamily="2" charset="-122"/>
              </a:rPr>
              <a:t>编辑说明中已注明书中所载内容为</a:t>
            </a:r>
            <a:r>
              <a:rPr lang="en-US" altLang="zh-CN" sz="2800" i="0" dirty="0" smtClean="0">
                <a:solidFill>
                  <a:schemeClr val="accent1">
                    <a:lumMod val="75000"/>
                  </a:schemeClr>
                </a:solidFill>
                <a:latin typeface="华文中宋" pitchFamily="2" charset="-122"/>
                <a:ea typeface="华文中宋" pitchFamily="2" charset="-122"/>
              </a:rPr>
              <a:t>2013</a:t>
            </a:r>
            <a:r>
              <a:rPr lang="zh-CN" altLang="en-US" sz="2800" i="0" dirty="0" smtClean="0">
                <a:solidFill>
                  <a:schemeClr val="accent1">
                    <a:lumMod val="75000"/>
                  </a:schemeClr>
                </a:solidFill>
                <a:latin typeface="华文中宋" pitchFamily="2" charset="-122"/>
                <a:ea typeface="华文中宋" pitchFamily="2" charset="-122"/>
              </a:rPr>
              <a:t>年</a:t>
            </a:r>
            <a:r>
              <a:rPr lang="en-US" altLang="zh-CN" sz="2800" i="0" dirty="0" smtClean="0">
                <a:solidFill>
                  <a:schemeClr val="accent1">
                    <a:lumMod val="75000"/>
                  </a:schemeClr>
                </a:solidFill>
                <a:latin typeface="华文中宋" pitchFamily="2" charset="-122"/>
                <a:ea typeface="华文中宋" pitchFamily="2" charset="-122"/>
              </a:rPr>
              <a:t>1</a:t>
            </a:r>
            <a:r>
              <a:rPr lang="zh-CN" altLang="en-US" sz="2800" i="0" dirty="0" smtClean="0">
                <a:solidFill>
                  <a:schemeClr val="accent1">
                    <a:lumMod val="75000"/>
                  </a:schemeClr>
                </a:solidFill>
                <a:latin typeface="华文中宋" pitchFamily="2" charset="-122"/>
                <a:ea typeface="华文中宋" pitchFamily="2" charset="-122"/>
              </a:rPr>
              <a:t>月</a:t>
            </a:r>
            <a:r>
              <a:rPr lang="en-US" altLang="zh-CN" sz="2800" i="0" dirty="0" smtClean="0">
                <a:solidFill>
                  <a:schemeClr val="accent1">
                    <a:lumMod val="75000"/>
                  </a:schemeClr>
                </a:solidFill>
                <a:latin typeface="华文中宋" pitchFamily="2" charset="-122"/>
                <a:ea typeface="华文中宋" pitchFamily="2" charset="-122"/>
              </a:rPr>
              <a:t>1</a:t>
            </a:r>
            <a:r>
              <a:rPr lang="zh-CN" altLang="en-US" sz="2800" i="0" dirty="0" smtClean="0">
                <a:solidFill>
                  <a:schemeClr val="accent1">
                    <a:lumMod val="75000"/>
                  </a:schemeClr>
                </a:solidFill>
                <a:latin typeface="华文中宋" pitchFamily="2" charset="-122"/>
                <a:ea typeface="华文中宋" pitchFamily="2" charset="-122"/>
              </a:rPr>
              <a:t>日至</a:t>
            </a:r>
            <a:r>
              <a:rPr lang="en-US" altLang="zh-CN" sz="2800" i="0" dirty="0" smtClean="0">
                <a:solidFill>
                  <a:schemeClr val="accent1">
                    <a:lumMod val="75000"/>
                  </a:schemeClr>
                </a:solidFill>
                <a:latin typeface="华文中宋" pitchFamily="2" charset="-122"/>
                <a:ea typeface="华文中宋" pitchFamily="2" charset="-122"/>
              </a:rPr>
              <a:t>12</a:t>
            </a:r>
            <a:r>
              <a:rPr lang="zh-CN" altLang="en-US" sz="2800" i="0" dirty="0" smtClean="0">
                <a:solidFill>
                  <a:schemeClr val="accent1">
                    <a:lumMod val="75000"/>
                  </a:schemeClr>
                </a:solidFill>
                <a:latin typeface="华文中宋" pitchFamily="2" charset="-122"/>
                <a:ea typeface="华文中宋" pitchFamily="2" charset="-122"/>
              </a:rPr>
              <a:t>月</a:t>
            </a:r>
            <a:r>
              <a:rPr lang="en-US" altLang="zh-CN" sz="2800" i="0" dirty="0" smtClean="0">
                <a:solidFill>
                  <a:schemeClr val="accent1">
                    <a:lumMod val="75000"/>
                  </a:schemeClr>
                </a:solidFill>
                <a:latin typeface="华文中宋" pitchFamily="2" charset="-122"/>
                <a:ea typeface="华文中宋" pitchFamily="2" charset="-122"/>
              </a:rPr>
              <a:t>31</a:t>
            </a:r>
            <a:r>
              <a:rPr lang="zh-CN" altLang="en-US" sz="2800" i="0" dirty="0" smtClean="0">
                <a:solidFill>
                  <a:schemeClr val="accent1">
                    <a:lumMod val="75000"/>
                  </a:schemeClr>
                </a:solidFill>
                <a:latin typeface="华文中宋" pitchFamily="2" charset="-122"/>
                <a:ea typeface="华文中宋" pitchFamily="2" charset="-122"/>
              </a:rPr>
              <a:t>日的事件，</a:t>
            </a:r>
            <a:r>
              <a:rPr lang="zh-CN" altLang="en-US" sz="2800" i="0" dirty="0" smtClean="0">
                <a:solidFill>
                  <a:srgbClr val="FF0000"/>
                </a:solidFill>
                <a:latin typeface="华文中宋" pitchFamily="2" charset="-122"/>
                <a:ea typeface="华文中宋" pitchFamily="2" charset="-122"/>
              </a:rPr>
              <a:t>条目中</a:t>
            </a:r>
            <a:r>
              <a:rPr lang="zh-CN" altLang="en-US" sz="2800" i="0" dirty="0" smtClean="0">
                <a:solidFill>
                  <a:schemeClr val="accent1">
                    <a:lumMod val="75000"/>
                  </a:schemeClr>
                </a:solidFill>
                <a:latin typeface="华文中宋" pitchFamily="2" charset="-122"/>
                <a:ea typeface="华文中宋" pitchFamily="2" charset="-122"/>
              </a:rPr>
              <a:t>的时间表述可以不再出现</a:t>
            </a:r>
            <a:r>
              <a:rPr lang="zh-CN" altLang="en-US" sz="2800" i="0" smtClean="0">
                <a:solidFill>
                  <a:schemeClr val="accent1">
                    <a:lumMod val="75000"/>
                  </a:schemeClr>
                </a:solidFill>
                <a:latin typeface="华文中宋" pitchFamily="2" charset="-122"/>
                <a:ea typeface="华文中宋" pitchFamily="2" charset="-122"/>
              </a:rPr>
              <a:t>年份。</a:t>
            </a:r>
            <a:endParaRPr lang="en-US" altLang="zh-CN" sz="2800" i="0" dirty="0" smtClean="0">
              <a:solidFill>
                <a:schemeClr val="accent1">
                  <a:lumMod val="75000"/>
                </a:schemeClr>
              </a:solidFill>
              <a:latin typeface="华文中宋" pitchFamily="2" charset="-122"/>
              <a:ea typeface="华文中宋" pitchFamily="2" charset="-122"/>
            </a:endParaRPr>
          </a:p>
          <a:p>
            <a:pPr>
              <a:lnSpc>
                <a:spcPct val="150000"/>
              </a:lnSpc>
            </a:pPr>
            <a:r>
              <a:rPr lang="en-US" altLang="zh-CN" sz="2800" i="0" dirty="0" smtClean="0">
                <a:solidFill>
                  <a:schemeClr val="accent1">
                    <a:lumMod val="75000"/>
                  </a:schemeClr>
                </a:solidFill>
                <a:latin typeface="华文中宋" pitchFamily="2" charset="-122"/>
                <a:ea typeface="华文中宋" pitchFamily="2" charset="-122"/>
              </a:rPr>
              <a:t>2.</a:t>
            </a:r>
            <a:r>
              <a:rPr lang="zh-CN" altLang="en-US" sz="2800" i="0" dirty="0" smtClean="0">
                <a:solidFill>
                  <a:schemeClr val="accent1">
                    <a:lumMod val="75000"/>
                  </a:schemeClr>
                </a:solidFill>
                <a:latin typeface="华文中宋" pitchFamily="2" charset="-122"/>
                <a:ea typeface="华文中宋" pitchFamily="2" charset="-122"/>
              </a:rPr>
              <a:t>时间的具体表述要统一：例如：同一类目下：</a:t>
            </a:r>
            <a:r>
              <a:rPr lang="en-US" altLang="zh-CN" sz="2800" i="0" dirty="0" smtClean="0">
                <a:solidFill>
                  <a:schemeClr val="accent1">
                    <a:lumMod val="75000"/>
                  </a:schemeClr>
                </a:solidFill>
                <a:latin typeface="华文中宋" pitchFamily="2" charset="-122"/>
                <a:ea typeface="华文中宋" pitchFamily="2" charset="-122"/>
              </a:rPr>
              <a:t>2012</a:t>
            </a:r>
            <a:r>
              <a:rPr lang="zh-CN" altLang="zh-CN" sz="2800" i="0" dirty="0" smtClean="0">
                <a:solidFill>
                  <a:schemeClr val="accent1">
                    <a:lumMod val="75000"/>
                  </a:schemeClr>
                </a:solidFill>
                <a:latin typeface="华文中宋" pitchFamily="2" charset="-122"/>
                <a:ea typeface="华文中宋" pitchFamily="2" charset="-122"/>
              </a:rPr>
              <a:t>年</a:t>
            </a:r>
            <a:r>
              <a:rPr lang="en-US" altLang="zh-CN" sz="2800" i="0" dirty="0" smtClean="0">
                <a:solidFill>
                  <a:schemeClr val="accent1">
                    <a:lumMod val="75000"/>
                  </a:schemeClr>
                </a:solidFill>
                <a:latin typeface="华文中宋" pitchFamily="2" charset="-122"/>
                <a:ea typeface="华文中宋" pitchFamily="2" charset="-122"/>
              </a:rPr>
              <a:t>1</a:t>
            </a:r>
            <a:r>
              <a:rPr lang="zh-CN" altLang="zh-CN" sz="2800" i="0" dirty="0" smtClean="0">
                <a:solidFill>
                  <a:schemeClr val="accent1">
                    <a:lumMod val="75000"/>
                  </a:schemeClr>
                </a:solidFill>
                <a:latin typeface="华文中宋" pitchFamily="2" charset="-122"/>
                <a:ea typeface="华文中宋" pitchFamily="2" charset="-122"/>
              </a:rPr>
              <a:t>月</a:t>
            </a:r>
            <a:r>
              <a:rPr lang="en-US" altLang="zh-CN" sz="2800" i="0" dirty="0" smtClean="0">
                <a:solidFill>
                  <a:schemeClr val="accent1">
                    <a:lumMod val="75000"/>
                  </a:schemeClr>
                </a:solidFill>
                <a:latin typeface="华文中宋" pitchFamily="2" charset="-122"/>
                <a:ea typeface="华文中宋" pitchFamily="2" charset="-122"/>
              </a:rPr>
              <a:t>21</a:t>
            </a:r>
            <a:r>
              <a:rPr lang="zh-CN" altLang="zh-CN" sz="2800" i="0" dirty="0" smtClean="0">
                <a:solidFill>
                  <a:schemeClr val="accent1">
                    <a:lumMod val="75000"/>
                  </a:schemeClr>
                </a:solidFill>
                <a:latin typeface="华文中宋" pitchFamily="2" charset="-122"/>
                <a:ea typeface="华文中宋" pitchFamily="2" charset="-122"/>
              </a:rPr>
              <a:t>——</a:t>
            </a:r>
            <a:r>
              <a:rPr lang="en-US" altLang="zh-CN" sz="2800" i="0" dirty="0" smtClean="0">
                <a:solidFill>
                  <a:schemeClr val="accent1">
                    <a:lumMod val="75000"/>
                  </a:schemeClr>
                </a:solidFill>
                <a:latin typeface="华文中宋" pitchFamily="2" charset="-122"/>
                <a:ea typeface="华文中宋" pitchFamily="2" charset="-122"/>
              </a:rPr>
              <a:t>22</a:t>
            </a:r>
            <a:r>
              <a:rPr lang="zh-CN" altLang="zh-CN" sz="2800" i="0" dirty="0" smtClean="0">
                <a:solidFill>
                  <a:schemeClr val="accent1">
                    <a:lumMod val="75000"/>
                  </a:schemeClr>
                </a:solidFill>
                <a:latin typeface="华文中宋" pitchFamily="2" charset="-122"/>
                <a:ea typeface="华文中宋" pitchFamily="2" charset="-122"/>
              </a:rPr>
              <a:t>日，</a:t>
            </a:r>
            <a:r>
              <a:rPr lang="en-US" altLang="zh-CN" sz="2800" i="0" dirty="0" smtClean="0">
                <a:solidFill>
                  <a:schemeClr val="accent1">
                    <a:lumMod val="75000"/>
                  </a:schemeClr>
                </a:solidFill>
                <a:latin typeface="华文中宋" pitchFamily="2" charset="-122"/>
                <a:ea typeface="华文中宋" pitchFamily="2" charset="-122"/>
              </a:rPr>
              <a:t>10</a:t>
            </a:r>
            <a:r>
              <a:rPr lang="zh-CN" altLang="zh-CN" sz="2800" i="0" dirty="0" smtClean="0">
                <a:solidFill>
                  <a:schemeClr val="accent1">
                    <a:lumMod val="75000"/>
                  </a:schemeClr>
                </a:solidFill>
                <a:latin typeface="华文中宋" pitchFamily="2" charset="-122"/>
                <a:ea typeface="华文中宋" pitchFamily="2" charset="-122"/>
              </a:rPr>
              <a:t>月</a:t>
            </a:r>
            <a:r>
              <a:rPr lang="en-US" altLang="zh-CN" sz="2800" i="0" dirty="0" smtClean="0">
                <a:solidFill>
                  <a:schemeClr val="accent1">
                    <a:lumMod val="75000"/>
                  </a:schemeClr>
                </a:solidFill>
                <a:latin typeface="华文中宋" pitchFamily="2" charset="-122"/>
                <a:ea typeface="华文中宋" pitchFamily="2" charset="-122"/>
              </a:rPr>
              <a:t>9</a:t>
            </a:r>
            <a:r>
              <a:rPr lang="zh-CN" altLang="zh-CN" sz="2800" i="0" dirty="0" smtClean="0">
                <a:solidFill>
                  <a:schemeClr val="accent1">
                    <a:lumMod val="75000"/>
                  </a:schemeClr>
                </a:solidFill>
                <a:latin typeface="华文中宋" pitchFamily="2" charset="-122"/>
                <a:ea typeface="华文中宋" pitchFamily="2" charset="-122"/>
              </a:rPr>
              <a:t>日至</a:t>
            </a:r>
            <a:r>
              <a:rPr lang="en-US" altLang="zh-CN" sz="2800" i="0" dirty="0" smtClean="0">
                <a:solidFill>
                  <a:schemeClr val="accent1">
                    <a:lumMod val="75000"/>
                  </a:schemeClr>
                </a:solidFill>
                <a:latin typeface="华文中宋" pitchFamily="2" charset="-122"/>
                <a:ea typeface="华文中宋" pitchFamily="2" charset="-122"/>
              </a:rPr>
              <a:t>14</a:t>
            </a:r>
            <a:r>
              <a:rPr lang="zh-CN" altLang="zh-CN" sz="2800" i="0" dirty="0" smtClean="0">
                <a:solidFill>
                  <a:schemeClr val="accent1">
                    <a:lumMod val="75000"/>
                  </a:schemeClr>
                </a:solidFill>
                <a:latin typeface="华文中宋" pitchFamily="2" charset="-122"/>
                <a:ea typeface="华文中宋" pitchFamily="2" charset="-122"/>
              </a:rPr>
              <a:t>日</a:t>
            </a:r>
            <a:r>
              <a:rPr lang="zh-CN" altLang="en-US" sz="2800" i="0" dirty="0" smtClean="0">
                <a:solidFill>
                  <a:schemeClr val="accent1">
                    <a:lumMod val="75000"/>
                  </a:schemeClr>
                </a:solidFill>
                <a:latin typeface="华文中宋" pitchFamily="2" charset="-122"/>
                <a:ea typeface="华文中宋" pitchFamily="2" charset="-122"/>
              </a:rPr>
              <a:t>，</a:t>
            </a:r>
            <a:r>
              <a:rPr lang="en-US" altLang="zh-CN" sz="2800" i="0" dirty="0" smtClean="0">
                <a:solidFill>
                  <a:schemeClr val="accent1">
                    <a:lumMod val="75000"/>
                  </a:schemeClr>
                </a:solidFill>
                <a:latin typeface="华文中宋" pitchFamily="2" charset="-122"/>
                <a:ea typeface="华文中宋" pitchFamily="2" charset="-122"/>
              </a:rPr>
              <a:t>2012</a:t>
            </a:r>
            <a:r>
              <a:rPr lang="zh-CN" altLang="en-US" sz="2800" i="0" dirty="0" smtClean="0">
                <a:solidFill>
                  <a:schemeClr val="accent1">
                    <a:lumMod val="75000"/>
                  </a:schemeClr>
                </a:solidFill>
                <a:latin typeface="华文中宋" pitchFamily="2" charset="-122"/>
                <a:ea typeface="华文中宋" pitchFamily="2" charset="-122"/>
              </a:rPr>
              <a:t>年。</a:t>
            </a:r>
            <a:endParaRPr lang="en-US" altLang="zh-CN" sz="2800" i="0" dirty="0" smtClean="0">
              <a:solidFill>
                <a:schemeClr val="accent1">
                  <a:lumMod val="75000"/>
                </a:schemeClr>
              </a:solidFill>
              <a:latin typeface="华文中宋" pitchFamily="2" charset="-122"/>
              <a:ea typeface="华文中宋" pitchFamily="2"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示 4"/>
          <p:cNvGraphicFramePr/>
          <p:nvPr/>
        </p:nvGraphicFramePr>
        <p:xfrm>
          <a:off x="1187624" y="1397000"/>
          <a:ext cx="698477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七角星 5"/>
          <p:cNvSpPr/>
          <p:nvPr/>
        </p:nvSpPr>
        <p:spPr bwMode="auto">
          <a:xfrm>
            <a:off x="2123728" y="2924944"/>
            <a:ext cx="1148317" cy="925032"/>
          </a:xfrm>
          <a:prstGeom prst="star7">
            <a:avLst/>
          </a:prstGeom>
          <a:ln>
            <a:solidFill>
              <a:schemeClr val="accent5"/>
            </a:solidFill>
            <a:headEnd/>
            <a:tailEnd/>
          </a:ln>
        </p:spPr>
        <p:style>
          <a:lnRef idx="2">
            <a:schemeClr val="accent6"/>
          </a:lnRef>
          <a:fillRef idx="1">
            <a:schemeClr val="lt1"/>
          </a:fillRef>
          <a:effectRef idx="0">
            <a:schemeClr val="accent6"/>
          </a:effectRef>
          <a:fontRef idx="minor">
            <a:schemeClr val="dk1"/>
          </a:fontRef>
        </p:style>
        <p:txBody>
          <a:bodyPr anchor="ctr"/>
          <a:lstStyle/>
          <a:p>
            <a:pPr eaLnBrk="0" hangingPunct="0">
              <a:defRPr/>
            </a:pPr>
            <a:r>
              <a:rPr lang="zh-CN" altLang="en-US" sz="3600" b="1" i="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华文彩云" pitchFamily="2" charset="-122"/>
                <a:ea typeface="华文彩云" pitchFamily="2" charset="-122"/>
              </a:rPr>
              <a:t>全</a:t>
            </a:r>
          </a:p>
        </p:txBody>
      </p:sp>
      <p:sp>
        <p:nvSpPr>
          <p:cNvPr id="7" name="矩形 6"/>
          <p:cNvSpPr/>
          <p:nvPr/>
        </p:nvSpPr>
        <p:spPr bwMode="auto">
          <a:xfrm>
            <a:off x="0" y="0"/>
            <a:ext cx="5580112" cy="765175"/>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nchor="ctr"/>
          <a:lstStyle/>
          <a:p>
            <a:pPr algn="l" eaLnBrk="0" hangingPunct="0">
              <a:defRPr/>
            </a:pPr>
            <a:r>
              <a:rPr kumimoji="1" lang="zh-CN" altLang="en-US" sz="3400" i="0" spc="50" dirty="0" smtClean="0">
                <a:ln w="11430"/>
                <a:solidFill>
                  <a:srgbClr val="0033CC"/>
                </a:solidFill>
                <a:latin typeface="微软雅黑" pitchFamily="34" charset="-122"/>
                <a:ea typeface="微软雅黑" pitchFamily="34" charset="-122"/>
                <a:cs typeface="Times New Roman" pitchFamily="18" charset="0"/>
              </a:rPr>
              <a:t>一、年鉴基本概念</a:t>
            </a:r>
            <a:endParaRPr kumimoji="1" lang="zh-CN" altLang="en-US" sz="3400" i="0" spc="50" dirty="0">
              <a:ln w="11430"/>
              <a:solidFill>
                <a:srgbClr val="0033CC"/>
              </a:solidFill>
              <a:latin typeface="微软雅黑" pitchFamily="34" charset="-122"/>
              <a:ea typeface="微软雅黑" pitchFamily="34" charset="-122"/>
              <a:cs typeface="Times New Roman" pitchFamily="18" charset="0"/>
            </a:endParaRPr>
          </a:p>
        </p:txBody>
      </p:sp>
      <p:pic>
        <p:nvPicPr>
          <p:cNvPr id="8" name="Picture 3" descr="E:\2010临时工作\QQ截图未命名.png"/>
          <p:cNvPicPr>
            <a:picLocks noChangeAspect="1" noChangeArrowheads="1"/>
          </p:cNvPicPr>
          <p:nvPr/>
        </p:nvPicPr>
        <p:blipFill>
          <a:blip r:embed="rId6" cstate="print"/>
          <a:srcRect/>
          <a:stretch>
            <a:fillRect/>
          </a:stretch>
        </p:blipFill>
        <p:spPr bwMode="auto">
          <a:xfrm>
            <a:off x="7884368" y="188640"/>
            <a:ext cx="1008112" cy="1018006"/>
          </a:xfrm>
          <a:prstGeom prst="ellipse">
            <a:avLst/>
          </a:prstGeom>
          <a:ln w="3175"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3"/>
          <p:cNvSpPr>
            <a:spLocks noChangeArrowheads="1"/>
          </p:cNvSpPr>
          <p:nvPr/>
        </p:nvSpPr>
        <p:spPr bwMode="gray">
          <a:xfrm rot="5400000">
            <a:off x="1561357" y="-724644"/>
            <a:ext cx="6021287" cy="9144000"/>
          </a:xfrm>
          <a:prstGeom prst="roundRect">
            <a:avLst>
              <a:gd name="adj" fmla="val 5972"/>
            </a:avLst>
          </a:prstGeom>
          <a:noFill/>
          <a:ln w="38100" algn="ctr">
            <a:solidFill>
              <a:schemeClr val="bg1">
                <a:lumMod val="75000"/>
              </a:schemeClr>
            </a:solidFill>
            <a:round/>
            <a:headEnd/>
            <a:tailEnd/>
          </a:ln>
          <a:effectLst/>
        </p:spPr>
        <p:txBody>
          <a:bodyPr wrap="none" anchor="ctr"/>
          <a:lstStyle/>
          <a:p>
            <a:pPr>
              <a:defRPr/>
            </a:pPr>
            <a:endParaRPr lang="zh-CN" altLang="en-US" i="0">
              <a:ea typeface="宋体" pitchFamily="2" charset="-122"/>
            </a:endParaRPr>
          </a:p>
        </p:txBody>
      </p:sp>
      <p:sp>
        <p:nvSpPr>
          <p:cNvPr id="17" name="同侧圆角矩形 16"/>
          <p:cNvSpPr/>
          <p:nvPr/>
        </p:nvSpPr>
        <p:spPr>
          <a:xfrm>
            <a:off x="0" y="836712"/>
            <a:ext cx="9144000" cy="942671"/>
          </a:xfrm>
          <a:prstGeom prst="round2SameRect">
            <a:avLst>
              <a:gd name="adj1" fmla="val 40740"/>
              <a:gd name="adj2" fmla="val 1153"/>
            </a:avLst>
          </a:prstGeom>
          <a:solidFill>
            <a:schemeClr val="tx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3500" i="0" spc="150" dirty="0" smtClean="0">
                <a:ln w="11430"/>
                <a:gradFill>
                  <a:gsLst>
                    <a:gs pos="25000">
                      <a:schemeClr val="accent2">
                        <a:satMod val="155000"/>
                      </a:schemeClr>
                    </a:gs>
                    <a:gs pos="100000">
                      <a:schemeClr val="accent2">
                        <a:shade val="45000"/>
                        <a:satMod val="165000"/>
                      </a:schemeClr>
                    </a:gs>
                  </a:gsLst>
                  <a:lin ang="5400000"/>
                </a:gradFill>
                <a:latin typeface="Times New Roman" pitchFamily="18" charset="0"/>
                <a:ea typeface="微软雅黑" pitchFamily="34" charset="-122"/>
                <a:cs typeface="Times New Roman" pitchFamily="18" charset="0"/>
              </a:rPr>
              <a:t>时间使用的规范化</a:t>
            </a:r>
            <a:endParaRPr lang="zh-CN" altLang="en-US" sz="3500" i="0" spc="150" dirty="0">
              <a:ln w="11430"/>
              <a:gradFill>
                <a:gsLst>
                  <a:gs pos="25000">
                    <a:schemeClr val="accent2">
                      <a:satMod val="155000"/>
                    </a:schemeClr>
                  </a:gs>
                  <a:gs pos="100000">
                    <a:schemeClr val="accent2">
                      <a:shade val="45000"/>
                      <a:satMod val="165000"/>
                    </a:schemeClr>
                  </a:gs>
                </a:gsLst>
                <a:lin ang="5400000"/>
              </a:gradFill>
              <a:latin typeface="Times New Roman" pitchFamily="18" charset="0"/>
              <a:ea typeface="微软雅黑" pitchFamily="34" charset="-122"/>
              <a:cs typeface="Times New Roman" pitchFamily="18" charset="0"/>
            </a:endParaRPr>
          </a:p>
        </p:txBody>
      </p:sp>
      <p:sp>
        <p:nvSpPr>
          <p:cNvPr id="18" name="Text Box 18"/>
          <p:cNvSpPr txBox="1">
            <a:spLocks noChangeArrowheads="1"/>
          </p:cNvSpPr>
          <p:nvPr/>
        </p:nvSpPr>
        <p:spPr bwMode="auto">
          <a:xfrm>
            <a:off x="0" y="116632"/>
            <a:ext cx="7273106" cy="584775"/>
          </a:xfrm>
          <a:prstGeom prst="rect">
            <a:avLst/>
          </a:prstGeom>
          <a:noFill/>
          <a:ln w="9525" algn="ctr">
            <a:noFill/>
            <a:miter lim="800000"/>
            <a:headEnd/>
            <a:tailEnd/>
          </a:ln>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defRPr/>
            </a:pPr>
            <a:r>
              <a:rPr lang="zh-CN" altLang="en-US" sz="3200" i="0" dirty="0" smtClean="0">
                <a:ln w="11430"/>
                <a:solidFill>
                  <a:srgbClr val="0033CC"/>
                </a:solidFill>
                <a:effectLst>
                  <a:outerShdw blurRad="50800" dist="38100" dir="2700000" algn="tl" rotWithShape="0">
                    <a:prstClr val="black">
                      <a:alpha val="40000"/>
                    </a:prstClr>
                  </a:outerShdw>
                </a:effectLst>
                <a:latin typeface="微软雅黑" pitchFamily="34" charset="-122"/>
                <a:ea typeface="微软雅黑" pitchFamily="34" charset="-122"/>
              </a:rPr>
              <a:t>   四、年鉴编纂的规范化</a:t>
            </a:r>
            <a:endParaRPr lang="zh-CN" altLang="en-US" sz="3200" i="0" dirty="0">
              <a:ln w="11430"/>
              <a:solidFill>
                <a:srgbClr val="0033CC"/>
              </a:solidFill>
              <a:effectLst>
                <a:outerShdw blurRad="50800" dist="38100" dir="2700000" algn="tl" rotWithShape="0">
                  <a:prstClr val="black">
                    <a:alpha val="40000"/>
                  </a:prstClr>
                </a:outerShdw>
              </a:effectLst>
              <a:latin typeface="微软雅黑" pitchFamily="34" charset="-122"/>
              <a:ea typeface="微软雅黑" pitchFamily="34" charset="-122"/>
            </a:endParaRPr>
          </a:p>
        </p:txBody>
      </p:sp>
      <p:pic>
        <p:nvPicPr>
          <p:cNvPr id="19" name="Picture 2" descr="C:\Documents and Settings\Administrator\桌面\QQ截图20131224153434.png"/>
          <p:cNvPicPr>
            <a:picLocks noChangeAspect="1" noChangeArrowheads="1"/>
          </p:cNvPicPr>
          <p:nvPr/>
        </p:nvPicPr>
        <p:blipFill>
          <a:blip r:embed="rId2" cstate="print"/>
          <a:srcRect/>
          <a:stretch>
            <a:fillRect/>
          </a:stretch>
        </p:blipFill>
        <p:spPr bwMode="auto">
          <a:xfrm>
            <a:off x="7884368" y="188640"/>
            <a:ext cx="1008112" cy="990872"/>
          </a:xfrm>
          <a:prstGeom prst="ellipse">
            <a:avLst/>
          </a:prstGeom>
          <a:noFill/>
        </p:spPr>
      </p:pic>
      <p:sp>
        <p:nvSpPr>
          <p:cNvPr id="7" name="TextBox 6"/>
          <p:cNvSpPr txBox="1"/>
          <p:nvPr/>
        </p:nvSpPr>
        <p:spPr bwMode="auto">
          <a:xfrm>
            <a:off x="285720" y="1857364"/>
            <a:ext cx="8643998" cy="5693866"/>
          </a:xfrm>
          <a:prstGeom prst="rect">
            <a:avLst/>
          </a:prstGeom>
          <a:noFill/>
          <a:ln w="9525">
            <a:noFill/>
            <a:miter lim="800000"/>
            <a:headEnd/>
            <a:tailEnd/>
          </a:ln>
        </p:spPr>
        <p:txBody>
          <a:bodyPr wrap="square" rtlCol="0">
            <a:spAutoFit/>
          </a:bodyPr>
          <a:lstStyle/>
          <a:p>
            <a:r>
              <a:rPr lang="zh-CN" altLang="en-US" sz="2800" i="0" dirty="0" smtClean="0">
                <a:latin typeface="微软雅黑" pitchFamily="34" charset="-122"/>
                <a:ea typeface="微软雅黑" pitchFamily="34" charset="-122"/>
              </a:rPr>
              <a:t>时间记述要准确</a:t>
            </a:r>
            <a:r>
              <a:rPr lang="zh-CN" altLang="en-US" sz="2800" i="0" dirty="0" smtClean="0"/>
              <a:t>：</a:t>
            </a:r>
            <a:endParaRPr lang="en-US" altLang="zh-CN" sz="2800" i="0" dirty="0" smtClean="0"/>
          </a:p>
          <a:p>
            <a:endParaRPr lang="en-US" altLang="zh-CN" sz="2800" i="0" dirty="0" smtClean="0"/>
          </a:p>
          <a:p>
            <a:r>
              <a:rPr lang="zh-CN" altLang="en-US" sz="2800" i="0" dirty="0" smtClean="0">
                <a:solidFill>
                  <a:srgbClr val="0033CC"/>
                </a:solidFill>
                <a:latin typeface="华文楷体" pitchFamily="2" charset="-122"/>
                <a:ea typeface="华文楷体" pitchFamily="2" charset="-122"/>
              </a:rPr>
              <a:t>例如：</a:t>
            </a:r>
            <a:r>
              <a:rPr lang="zh-CN" altLang="zh-CN" sz="2800" i="0" dirty="0" smtClean="0">
                <a:solidFill>
                  <a:srgbClr val="C00000"/>
                </a:solidFill>
                <a:latin typeface="华文楷体" pitchFamily="2" charset="-122"/>
                <a:ea typeface="华文楷体" pitchFamily="2" charset="-122"/>
              </a:rPr>
              <a:t>（时间错误）</a:t>
            </a:r>
            <a:r>
              <a:rPr lang="en-US" altLang="zh-CN" sz="2800" i="0" dirty="0" smtClean="0">
                <a:solidFill>
                  <a:srgbClr val="0033CC"/>
                </a:solidFill>
                <a:latin typeface="华文楷体" pitchFamily="2" charset="-122"/>
                <a:ea typeface="华文楷体" pitchFamily="2" charset="-122"/>
              </a:rPr>
              <a:t>8</a:t>
            </a:r>
            <a:r>
              <a:rPr lang="zh-CN" altLang="zh-CN" sz="2800" i="0" dirty="0" smtClean="0">
                <a:solidFill>
                  <a:srgbClr val="0033CC"/>
                </a:solidFill>
                <a:latin typeface="华文楷体" pitchFamily="2" charset="-122"/>
                <a:ea typeface="华文楷体" pitchFamily="2" charset="-122"/>
              </a:rPr>
              <a:t>月</a:t>
            </a:r>
            <a:r>
              <a:rPr lang="en-US" altLang="zh-CN" sz="2800" i="0" dirty="0" smtClean="0">
                <a:solidFill>
                  <a:srgbClr val="0033CC"/>
                </a:solidFill>
                <a:latin typeface="华文楷体" pitchFamily="2" charset="-122"/>
                <a:ea typeface="华文楷体" pitchFamily="2" charset="-122"/>
              </a:rPr>
              <a:t>18</a:t>
            </a:r>
            <a:r>
              <a:rPr lang="zh-CN" altLang="zh-CN" sz="2800" i="0" dirty="0" smtClean="0">
                <a:solidFill>
                  <a:srgbClr val="0033CC"/>
                </a:solidFill>
                <a:latin typeface="华文楷体" pitchFamily="2" charset="-122"/>
                <a:ea typeface="华文楷体" pitchFamily="2" charset="-122"/>
              </a:rPr>
              <a:t>日，北京市教育委员发布了</a:t>
            </a:r>
            <a:r>
              <a:rPr lang="en-US" altLang="zh-CN" sz="2800" i="0" dirty="0" smtClean="0">
                <a:solidFill>
                  <a:srgbClr val="0033CC"/>
                </a:solidFill>
                <a:latin typeface="华文楷体" pitchFamily="2" charset="-122"/>
                <a:ea typeface="华文楷体" pitchFamily="2" charset="-122"/>
              </a:rPr>
              <a:t>2012</a:t>
            </a:r>
            <a:r>
              <a:rPr lang="zh-CN" altLang="zh-CN" sz="2800" i="0" dirty="0" smtClean="0">
                <a:solidFill>
                  <a:srgbClr val="0033CC"/>
                </a:solidFill>
                <a:latin typeface="华文楷体" pitchFamily="2" charset="-122"/>
                <a:ea typeface="华文楷体" pitchFamily="2" charset="-122"/>
              </a:rPr>
              <a:t>年北京市优秀博士学位论文</a:t>
            </a:r>
            <a:r>
              <a:rPr lang="zh-CN" altLang="zh-CN" sz="2800" i="0" dirty="0" smtClean="0">
                <a:solidFill>
                  <a:srgbClr val="C00000"/>
                </a:solidFill>
                <a:latin typeface="华文楷体" pitchFamily="2" charset="-122"/>
                <a:ea typeface="华文楷体" pitchFamily="2" charset="-122"/>
              </a:rPr>
              <a:t>公示</a:t>
            </a:r>
            <a:r>
              <a:rPr lang="zh-CN" altLang="zh-CN" sz="2800" i="0" dirty="0" smtClean="0">
                <a:solidFill>
                  <a:srgbClr val="0033CC"/>
                </a:solidFill>
                <a:latin typeface="华文楷体" pitchFamily="2" charset="-122"/>
                <a:ea typeface="华文楷体" pitchFamily="2" charset="-122"/>
              </a:rPr>
              <a:t>名单。（不能以公示日期为名单确定时间，本身有问题，真正公布时间为</a:t>
            </a:r>
            <a:r>
              <a:rPr lang="en-US" altLang="zh-CN" sz="2800" i="0" dirty="0" smtClean="0">
                <a:solidFill>
                  <a:srgbClr val="0033CC"/>
                </a:solidFill>
                <a:latin typeface="华文楷体" pitchFamily="2" charset="-122"/>
                <a:ea typeface="华文楷体" pitchFamily="2" charset="-122"/>
              </a:rPr>
              <a:t>7</a:t>
            </a:r>
            <a:r>
              <a:rPr lang="zh-CN" altLang="zh-CN" sz="2800" i="0" dirty="0" smtClean="0">
                <a:solidFill>
                  <a:srgbClr val="0033CC"/>
                </a:solidFill>
                <a:latin typeface="华文楷体" pitchFamily="2" charset="-122"/>
                <a:ea typeface="华文楷体" pitchFamily="2" charset="-122"/>
              </a:rPr>
              <a:t>月）</a:t>
            </a:r>
            <a:endParaRPr lang="en-US" altLang="zh-CN" sz="2800" i="0" dirty="0" smtClean="0">
              <a:solidFill>
                <a:srgbClr val="0033CC"/>
              </a:solidFill>
              <a:latin typeface="华文楷体" pitchFamily="2" charset="-122"/>
              <a:ea typeface="华文楷体" pitchFamily="2" charset="-122"/>
            </a:endParaRPr>
          </a:p>
          <a:p>
            <a:endParaRPr lang="en-US" altLang="zh-CN" sz="2800" i="0" dirty="0" smtClean="0">
              <a:solidFill>
                <a:srgbClr val="663300"/>
              </a:solidFill>
              <a:latin typeface="华文楷体" pitchFamily="2" charset="-122"/>
              <a:ea typeface="华文楷体" pitchFamily="2" charset="-122"/>
            </a:endParaRPr>
          </a:p>
          <a:p>
            <a:r>
              <a:rPr lang="zh-CN" altLang="en-US" sz="2800" i="0" dirty="0" smtClean="0">
                <a:solidFill>
                  <a:srgbClr val="663300"/>
                </a:solidFill>
                <a:latin typeface="方正姚体" pitchFamily="2" charset="-122"/>
                <a:ea typeface="方正姚体" pitchFamily="2" charset="-122"/>
              </a:rPr>
              <a:t>北京教育年鉴规定：获奖日以颁奖或主办单位公布日期为准，不能以公示时间为准。</a:t>
            </a:r>
            <a:endParaRPr lang="en-US" altLang="zh-CN" sz="2800" i="0" dirty="0" smtClean="0">
              <a:solidFill>
                <a:srgbClr val="663300"/>
              </a:solidFill>
              <a:latin typeface="方正姚体" pitchFamily="2" charset="-122"/>
              <a:ea typeface="方正姚体" pitchFamily="2" charset="-122"/>
            </a:endParaRPr>
          </a:p>
          <a:p>
            <a:r>
              <a:rPr lang="zh-CN" altLang="en-US" sz="2800" i="0" dirty="0" smtClean="0">
                <a:solidFill>
                  <a:srgbClr val="663300"/>
                </a:solidFill>
                <a:latin typeface="方正姚体" pitchFamily="2" charset="-122"/>
                <a:ea typeface="方正姚体" pitchFamily="2" charset="-122"/>
              </a:rPr>
              <a:t>以文件立目要以正式发文时间为准，不能以网上发布日期为准。</a:t>
            </a:r>
            <a:endParaRPr lang="en-US" altLang="zh-CN" sz="2800" i="0" dirty="0" smtClean="0">
              <a:solidFill>
                <a:srgbClr val="663300"/>
              </a:solidFill>
              <a:latin typeface="方正姚体" pitchFamily="2" charset="-122"/>
              <a:ea typeface="方正姚体" pitchFamily="2" charset="-122"/>
            </a:endParaRPr>
          </a:p>
          <a:p>
            <a:endParaRPr lang="en-US" altLang="zh-CN" sz="2800" i="0" dirty="0" smtClean="0"/>
          </a:p>
          <a:p>
            <a:endParaRPr lang="zh-CN" altLang="en-US" sz="2800" b="1" i="0" dirty="0">
              <a:solidFill>
                <a:schemeClr val="accent1">
                  <a:lumMod val="75000"/>
                </a:schemeClr>
              </a:solidFill>
              <a:latin typeface="华文中宋" pitchFamily="2" charset="-122"/>
              <a:ea typeface="华文中宋" pitchFamily="2" charset="-122"/>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3"/>
          <p:cNvSpPr>
            <a:spLocks noChangeArrowheads="1"/>
          </p:cNvSpPr>
          <p:nvPr/>
        </p:nvSpPr>
        <p:spPr bwMode="gray">
          <a:xfrm rot="5400000">
            <a:off x="2165715" y="74647"/>
            <a:ext cx="4882731" cy="7414975"/>
          </a:xfrm>
          <a:prstGeom prst="roundRect">
            <a:avLst>
              <a:gd name="adj" fmla="val 5972"/>
            </a:avLst>
          </a:prstGeom>
          <a:noFill/>
          <a:ln w="38100" algn="ctr">
            <a:solidFill>
              <a:schemeClr val="bg1">
                <a:lumMod val="75000"/>
              </a:schemeClr>
            </a:solidFill>
            <a:round/>
            <a:headEnd/>
            <a:tailEnd/>
          </a:ln>
          <a:effectLst/>
        </p:spPr>
        <p:txBody>
          <a:bodyPr wrap="none" anchor="ctr"/>
          <a:lstStyle/>
          <a:p>
            <a:pPr>
              <a:defRPr/>
            </a:pPr>
            <a:endParaRPr lang="zh-CN" altLang="en-US" i="0">
              <a:ea typeface="宋体" pitchFamily="2" charset="-122"/>
            </a:endParaRPr>
          </a:p>
        </p:txBody>
      </p:sp>
      <p:sp>
        <p:nvSpPr>
          <p:cNvPr id="17" name="同侧圆角矩形 16"/>
          <p:cNvSpPr/>
          <p:nvPr/>
        </p:nvSpPr>
        <p:spPr>
          <a:xfrm>
            <a:off x="899593" y="1280032"/>
            <a:ext cx="7414980" cy="764423"/>
          </a:xfrm>
          <a:prstGeom prst="round2SameRect">
            <a:avLst>
              <a:gd name="adj1" fmla="val 40740"/>
              <a:gd name="adj2" fmla="val 1153"/>
            </a:avLst>
          </a:prstGeom>
          <a:solidFill>
            <a:schemeClr val="tx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3500" i="0" spc="150" dirty="0" smtClean="0">
                <a:ln w="11430"/>
                <a:gradFill>
                  <a:gsLst>
                    <a:gs pos="25000">
                      <a:schemeClr val="accent2">
                        <a:satMod val="155000"/>
                      </a:schemeClr>
                    </a:gs>
                    <a:gs pos="100000">
                      <a:schemeClr val="accent2">
                        <a:shade val="45000"/>
                        <a:satMod val="165000"/>
                      </a:schemeClr>
                    </a:gs>
                  </a:gsLst>
                  <a:lin ang="5400000"/>
                </a:gradFill>
                <a:latin typeface="Times New Roman" pitchFamily="18" charset="0"/>
                <a:ea typeface="微软雅黑" pitchFamily="34" charset="-122"/>
                <a:cs typeface="Times New Roman" pitchFamily="18" charset="0"/>
              </a:rPr>
              <a:t>数字使用的规范化</a:t>
            </a:r>
            <a:endParaRPr lang="zh-CN" altLang="en-US" sz="3500" i="0" spc="150" dirty="0">
              <a:ln w="11430"/>
              <a:gradFill>
                <a:gsLst>
                  <a:gs pos="25000">
                    <a:schemeClr val="accent2">
                      <a:satMod val="155000"/>
                    </a:schemeClr>
                  </a:gs>
                  <a:gs pos="100000">
                    <a:schemeClr val="accent2">
                      <a:shade val="45000"/>
                      <a:satMod val="165000"/>
                    </a:schemeClr>
                  </a:gs>
                </a:gsLst>
                <a:lin ang="5400000"/>
              </a:gradFill>
              <a:latin typeface="Times New Roman" pitchFamily="18" charset="0"/>
              <a:ea typeface="微软雅黑" pitchFamily="34" charset="-122"/>
              <a:cs typeface="Times New Roman" pitchFamily="18" charset="0"/>
            </a:endParaRPr>
          </a:p>
        </p:txBody>
      </p:sp>
      <p:sp>
        <p:nvSpPr>
          <p:cNvPr id="18" name="Text Box 18"/>
          <p:cNvSpPr txBox="1">
            <a:spLocks noChangeArrowheads="1"/>
          </p:cNvSpPr>
          <p:nvPr/>
        </p:nvSpPr>
        <p:spPr bwMode="auto">
          <a:xfrm>
            <a:off x="0" y="116632"/>
            <a:ext cx="7273106" cy="584775"/>
          </a:xfrm>
          <a:prstGeom prst="rect">
            <a:avLst/>
          </a:prstGeom>
          <a:noFill/>
          <a:ln w="9525" algn="ctr">
            <a:noFill/>
            <a:miter lim="800000"/>
            <a:headEnd/>
            <a:tailEnd/>
          </a:ln>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defRPr/>
            </a:pPr>
            <a:r>
              <a:rPr lang="zh-CN" altLang="en-US" sz="3200" i="0" dirty="0" smtClean="0">
                <a:ln w="11430"/>
                <a:solidFill>
                  <a:srgbClr val="0033CC"/>
                </a:solidFill>
                <a:effectLst>
                  <a:outerShdw blurRad="50800" dist="38100" dir="2700000" algn="tl" rotWithShape="0">
                    <a:prstClr val="black">
                      <a:alpha val="40000"/>
                    </a:prstClr>
                  </a:outerShdw>
                </a:effectLst>
                <a:latin typeface="微软雅黑" pitchFamily="34" charset="-122"/>
                <a:ea typeface="微软雅黑" pitchFamily="34" charset="-122"/>
              </a:rPr>
              <a:t>   四、年鉴编纂的规范化</a:t>
            </a:r>
            <a:endParaRPr lang="zh-CN" altLang="en-US" sz="3200" i="0" dirty="0">
              <a:ln w="11430"/>
              <a:solidFill>
                <a:srgbClr val="0033CC"/>
              </a:solidFill>
              <a:effectLst>
                <a:outerShdw blurRad="50800" dist="38100" dir="2700000" algn="tl" rotWithShape="0">
                  <a:prstClr val="black">
                    <a:alpha val="40000"/>
                  </a:prstClr>
                </a:outerShdw>
              </a:effectLst>
              <a:latin typeface="微软雅黑" pitchFamily="34" charset="-122"/>
              <a:ea typeface="微软雅黑" pitchFamily="34" charset="-122"/>
            </a:endParaRPr>
          </a:p>
        </p:txBody>
      </p:sp>
      <p:pic>
        <p:nvPicPr>
          <p:cNvPr id="19" name="Picture 2" descr="C:\Documents and Settings\Administrator\桌面\QQ截图20131224153434.png"/>
          <p:cNvPicPr>
            <a:picLocks noChangeAspect="1" noChangeArrowheads="1"/>
          </p:cNvPicPr>
          <p:nvPr/>
        </p:nvPicPr>
        <p:blipFill>
          <a:blip r:embed="rId2" cstate="print"/>
          <a:srcRect/>
          <a:stretch>
            <a:fillRect/>
          </a:stretch>
        </p:blipFill>
        <p:spPr bwMode="auto">
          <a:xfrm>
            <a:off x="7884368" y="188640"/>
            <a:ext cx="1008112" cy="990872"/>
          </a:xfrm>
          <a:prstGeom prst="ellipse">
            <a:avLst/>
          </a:prstGeom>
          <a:noFill/>
        </p:spPr>
      </p:pic>
      <p:sp>
        <p:nvSpPr>
          <p:cNvPr id="6" name="TextBox 5"/>
          <p:cNvSpPr txBox="1"/>
          <p:nvPr/>
        </p:nvSpPr>
        <p:spPr bwMode="auto">
          <a:xfrm>
            <a:off x="1979712" y="2420888"/>
            <a:ext cx="4442242" cy="2400657"/>
          </a:xfrm>
          <a:prstGeom prst="rect">
            <a:avLst/>
          </a:prstGeom>
          <a:noFill/>
          <a:ln w="9525">
            <a:noFill/>
            <a:miter lim="800000"/>
            <a:headEnd/>
            <a:tailEnd/>
          </a:ln>
        </p:spPr>
        <p:txBody>
          <a:bodyPr wrap="none" rtlCol="0">
            <a:spAutoFit/>
          </a:bodyPr>
          <a:lstStyle/>
          <a:p>
            <a:pPr marL="342900" indent="-342900" eaLnBrk="0" hangingPunct="0">
              <a:lnSpc>
                <a:spcPts val="4500"/>
              </a:lnSpc>
              <a:buFont typeface="Wingdings" pitchFamily="2" charset="2"/>
              <a:buChar char="Ø"/>
            </a:pPr>
            <a:r>
              <a:rPr lang="zh-CN" altLang="en-US" sz="2800" i="0" spc="250" dirty="0" smtClean="0">
                <a:ln w="11430"/>
                <a:solidFill>
                  <a:srgbClr val="0033CC"/>
                </a:solidFill>
                <a:latin typeface="微软雅黑" pitchFamily="34" charset="-122"/>
                <a:ea typeface="微软雅黑" pitchFamily="34" charset="-122"/>
                <a:cs typeface="Arial" charset="0"/>
              </a:rPr>
              <a:t>一、数字运算错误</a:t>
            </a:r>
            <a:endParaRPr lang="en-US" altLang="zh-CN" sz="2800" i="0" spc="250" dirty="0" smtClean="0">
              <a:ln w="11430"/>
              <a:solidFill>
                <a:srgbClr val="0033CC"/>
              </a:solidFill>
              <a:latin typeface="微软雅黑" pitchFamily="34" charset="-122"/>
              <a:ea typeface="微软雅黑" pitchFamily="34" charset="-122"/>
              <a:cs typeface="Arial" charset="0"/>
            </a:endParaRPr>
          </a:p>
          <a:p>
            <a:pPr marL="342900" indent="-342900" eaLnBrk="0" hangingPunct="0">
              <a:lnSpc>
                <a:spcPts val="4500"/>
              </a:lnSpc>
              <a:buFont typeface="Wingdings" pitchFamily="2" charset="2"/>
              <a:buChar char="Ø"/>
            </a:pPr>
            <a:r>
              <a:rPr lang="zh-CN" altLang="en-US" sz="2800" i="0" spc="250" dirty="0" smtClean="0">
                <a:ln w="11430"/>
                <a:solidFill>
                  <a:srgbClr val="0033CC"/>
                </a:solidFill>
                <a:latin typeface="微软雅黑" pitchFamily="34" charset="-122"/>
                <a:ea typeface="微软雅黑" pitchFamily="34" charset="-122"/>
                <a:cs typeface="Arial" charset="0"/>
              </a:rPr>
              <a:t>二、常识性错误</a:t>
            </a:r>
            <a:endParaRPr lang="en-US" altLang="zh-CN" sz="2800" i="0" spc="250" dirty="0" smtClean="0">
              <a:ln w="11430"/>
              <a:solidFill>
                <a:srgbClr val="0033CC"/>
              </a:solidFill>
              <a:latin typeface="微软雅黑" pitchFamily="34" charset="-122"/>
              <a:ea typeface="微软雅黑" pitchFamily="34" charset="-122"/>
              <a:cs typeface="Arial" charset="0"/>
            </a:endParaRPr>
          </a:p>
          <a:p>
            <a:pPr marL="342900" indent="-342900" eaLnBrk="0" hangingPunct="0">
              <a:lnSpc>
                <a:spcPts val="4500"/>
              </a:lnSpc>
              <a:buFont typeface="Wingdings" pitchFamily="2" charset="2"/>
              <a:buChar char="Ø"/>
            </a:pPr>
            <a:r>
              <a:rPr lang="zh-CN" altLang="en-US" sz="2800" i="0" spc="250" dirty="0" smtClean="0">
                <a:ln w="11430"/>
                <a:solidFill>
                  <a:srgbClr val="0033CC"/>
                </a:solidFill>
                <a:latin typeface="微软雅黑" pitchFamily="34" charset="-122"/>
                <a:ea typeface="微软雅黑" pitchFamily="34" charset="-122"/>
                <a:cs typeface="Arial" charset="0"/>
              </a:rPr>
              <a:t>三、统计口径不一致</a:t>
            </a:r>
            <a:endParaRPr lang="en-US" altLang="zh-CN" sz="2800" i="0" spc="250" dirty="0" smtClean="0">
              <a:ln w="11430"/>
              <a:solidFill>
                <a:srgbClr val="0033CC"/>
              </a:solidFill>
              <a:latin typeface="微软雅黑" pitchFamily="34" charset="-122"/>
              <a:ea typeface="微软雅黑" pitchFamily="34" charset="-122"/>
              <a:cs typeface="Arial" charset="0"/>
            </a:endParaRPr>
          </a:p>
          <a:p>
            <a:pPr marL="342900" indent="-342900" eaLnBrk="0" hangingPunct="0">
              <a:lnSpc>
                <a:spcPts val="4500"/>
              </a:lnSpc>
              <a:buFont typeface="Wingdings" pitchFamily="2" charset="2"/>
              <a:buChar char="Ø"/>
            </a:pPr>
            <a:r>
              <a:rPr lang="zh-CN" altLang="en-US" sz="2800" i="0" spc="250" dirty="0" smtClean="0">
                <a:ln w="11430"/>
                <a:solidFill>
                  <a:srgbClr val="0033CC"/>
                </a:solidFill>
                <a:latin typeface="微软雅黑" pitchFamily="34" charset="-122"/>
                <a:ea typeface="微软雅黑" pitchFamily="34" charset="-122"/>
                <a:cs typeface="Arial" charset="0"/>
              </a:rPr>
              <a:t>四、数字量词的规范化</a:t>
            </a:r>
            <a:endParaRPr lang="zh-CN" altLang="en-US" sz="2800" i="0" spc="250" dirty="0">
              <a:ln w="11430"/>
              <a:solidFill>
                <a:srgbClr val="0033CC"/>
              </a:solidFill>
              <a:latin typeface="微软雅黑" pitchFamily="34" charset="-122"/>
              <a:ea typeface="微软雅黑" pitchFamily="34" charset="-122"/>
              <a:cs typeface="Arial"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bwMode="auto">
          <a:xfrm>
            <a:off x="611560" y="980728"/>
            <a:ext cx="7920880" cy="5400600"/>
          </a:xfrm>
          <a:prstGeom prst="roundRect">
            <a:avLst/>
          </a:prstGeom>
          <a:solidFill>
            <a:schemeClr val="accent1">
              <a:lumMod val="40000"/>
              <a:lumOff val="60000"/>
            </a:schemeClr>
          </a:solidFill>
          <a:ln w="9525" algn="ctr">
            <a:noFill/>
            <a:round/>
            <a:headEnd/>
            <a:tailEnd/>
          </a:ln>
          <a:effectLst/>
        </p:spPr>
        <p:txBody>
          <a:bodyPr wrap="square" rtlCol="0" anchor="ctr">
            <a:spAutoFit/>
          </a:bodyPr>
          <a:lstStyle/>
          <a:p>
            <a:pPr algn="ctr"/>
            <a:endParaRPr lang="zh-CN" altLang="en-US" sz="1600" dirty="0" smtClean="0"/>
          </a:p>
        </p:txBody>
      </p:sp>
      <p:sp>
        <p:nvSpPr>
          <p:cNvPr id="12" name="标题 1"/>
          <p:cNvSpPr txBox="1">
            <a:spLocks/>
          </p:cNvSpPr>
          <p:nvPr/>
        </p:nvSpPr>
        <p:spPr bwMode="auto">
          <a:xfrm>
            <a:off x="681038" y="136525"/>
            <a:ext cx="8229600" cy="1143000"/>
          </a:xfrm>
          <a:prstGeom prst="rect">
            <a:avLst/>
          </a:prstGeom>
          <a:noFill/>
          <a:ln>
            <a:miter lim="800000"/>
            <a:headEnd/>
            <a:tailEnd/>
          </a:ln>
        </p:spPr>
        <p:txBody>
          <a:bodyPr/>
          <a:lstStyle/>
          <a:p>
            <a:pPr eaLnBrk="0" hangingPunct="0">
              <a:defRPr/>
            </a:pPr>
            <a:endParaRPr lang="zh-CN" altLang="en-US" sz="3200" b="1" i="0" u="none" kern="0" dirty="0">
              <a:solidFill>
                <a:schemeClr val="tx1">
                  <a:lumMod val="75000"/>
                </a:schemeClr>
              </a:solidFill>
              <a:latin typeface="方正姚体" pitchFamily="2" charset="-122"/>
              <a:ea typeface="方正姚体" pitchFamily="2" charset="-122"/>
              <a:cs typeface="+mj-cs"/>
            </a:endParaRPr>
          </a:p>
        </p:txBody>
      </p:sp>
      <p:pic>
        <p:nvPicPr>
          <p:cNvPr id="13" name="Picture 3" descr="E:\2010临时工作\QQ截图未命名.png"/>
          <p:cNvPicPr>
            <a:picLocks noChangeAspect="1" noChangeArrowheads="1"/>
          </p:cNvPicPr>
          <p:nvPr/>
        </p:nvPicPr>
        <p:blipFill>
          <a:blip r:embed="rId2" cstate="print"/>
          <a:srcRect/>
          <a:stretch>
            <a:fillRect/>
          </a:stretch>
        </p:blipFill>
        <p:spPr bwMode="auto">
          <a:xfrm>
            <a:off x="7884368" y="188640"/>
            <a:ext cx="1008112" cy="1018006"/>
          </a:xfrm>
          <a:prstGeom prst="ellipse">
            <a:avLst/>
          </a:prstGeom>
          <a:ln w="3175"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4" name="Picture 2" descr="C:\Documents and Settings\Administrator\桌面\QQ截图20131224153434.png"/>
          <p:cNvPicPr>
            <a:picLocks noChangeAspect="1" noChangeArrowheads="1"/>
          </p:cNvPicPr>
          <p:nvPr/>
        </p:nvPicPr>
        <p:blipFill>
          <a:blip r:embed="rId3" cstate="print"/>
          <a:srcRect/>
          <a:stretch>
            <a:fillRect/>
          </a:stretch>
        </p:blipFill>
        <p:spPr bwMode="auto">
          <a:xfrm>
            <a:off x="7884368" y="188640"/>
            <a:ext cx="1008112" cy="990872"/>
          </a:xfrm>
          <a:prstGeom prst="ellipse">
            <a:avLst/>
          </a:prstGeom>
          <a:noFill/>
        </p:spPr>
      </p:pic>
      <p:sp>
        <p:nvSpPr>
          <p:cNvPr id="762883" name="内容占位符 2"/>
          <p:cNvSpPr>
            <a:spLocks noGrp="1"/>
          </p:cNvSpPr>
          <p:nvPr>
            <p:ph idx="1"/>
          </p:nvPr>
        </p:nvSpPr>
        <p:spPr bwMode="auto">
          <a:xfrm>
            <a:off x="827584" y="1124743"/>
            <a:ext cx="7560840" cy="5001419"/>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50000"/>
              </a:lnSpc>
              <a:buNone/>
            </a:pPr>
            <a:r>
              <a:rPr lang="zh-CN" altLang="en-US" sz="2800" b="1" dirty="0" smtClean="0">
                <a:solidFill>
                  <a:srgbClr val="FF0000"/>
                </a:solidFill>
                <a:latin typeface="华文细黑" pitchFamily="2" charset="-122"/>
                <a:ea typeface="华文细黑" pitchFamily="2" charset="-122"/>
              </a:rPr>
              <a:t>数字运算错误</a:t>
            </a:r>
            <a:endParaRPr lang="en-US" altLang="zh-CN" sz="2800" b="1" dirty="0" smtClean="0">
              <a:solidFill>
                <a:srgbClr val="FF0000"/>
              </a:solidFill>
              <a:latin typeface="华文细黑" pitchFamily="2" charset="-122"/>
              <a:ea typeface="华文细黑" pitchFamily="2" charset="-122"/>
            </a:endParaRPr>
          </a:p>
          <a:p>
            <a:pPr eaLnBrk="1" hangingPunct="1">
              <a:lnSpc>
                <a:spcPct val="130000"/>
              </a:lnSpc>
              <a:buNone/>
            </a:pPr>
            <a:r>
              <a:rPr lang="zh-CN" altLang="en-US" sz="2800" dirty="0" smtClean="0">
                <a:solidFill>
                  <a:srgbClr val="000099"/>
                </a:solidFill>
                <a:latin typeface="华文新魏" pitchFamily="2" charset="-122"/>
                <a:ea typeface="华文新魏" pitchFamily="2" charset="-122"/>
              </a:rPr>
              <a:t>     （</a:t>
            </a:r>
            <a:r>
              <a:rPr lang="en-US" altLang="zh-CN" sz="2800" dirty="0" smtClean="0">
                <a:solidFill>
                  <a:srgbClr val="000099"/>
                </a:solidFill>
                <a:latin typeface="华文新魏" pitchFamily="2" charset="-122"/>
                <a:ea typeface="华文新魏" pitchFamily="2" charset="-122"/>
              </a:rPr>
              <a:t>1</a:t>
            </a:r>
            <a:r>
              <a:rPr lang="zh-CN" altLang="en-US" sz="2800" dirty="0" smtClean="0">
                <a:solidFill>
                  <a:srgbClr val="000099"/>
                </a:solidFill>
                <a:latin typeface="华文新魏" pitchFamily="2" charset="-122"/>
                <a:ea typeface="华文新魏" pitchFamily="2" charset="-122"/>
              </a:rPr>
              <a:t>）分项和≠总数，甚至大于总数。</a:t>
            </a:r>
            <a:endParaRPr lang="en-US" altLang="zh-CN" sz="2800" dirty="0" smtClean="0">
              <a:solidFill>
                <a:srgbClr val="000099"/>
              </a:solidFill>
              <a:latin typeface="华文新魏" pitchFamily="2" charset="-122"/>
              <a:ea typeface="华文新魏" pitchFamily="2" charset="-122"/>
            </a:endParaRPr>
          </a:p>
          <a:p>
            <a:pPr eaLnBrk="1" hangingPunct="1">
              <a:lnSpc>
                <a:spcPct val="130000"/>
              </a:lnSpc>
              <a:buNone/>
            </a:pPr>
            <a:r>
              <a:rPr lang="en-US" altLang="zh-CN" sz="2800" dirty="0" smtClean="0">
                <a:solidFill>
                  <a:srgbClr val="000099"/>
                </a:solidFill>
                <a:latin typeface="华文新魏" pitchFamily="2" charset="-122"/>
                <a:ea typeface="华文新魏" pitchFamily="2" charset="-122"/>
              </a:rPr>
              <a:t>     </a:t>
            </a:r>
            <a:r>
              <a:rPr lang="zh-CN" altLang="en-US" sz="2800" dirty="0" smtClean="0">
                <a:solidFill>
                  <a:srgbClr val="663300"/>
                </a:solidFill>
                <a:latin typeface="华文新魏" pitchFamily="2" charset="-122"/>
                <a:ea typeface="华文新魏" pitchFamily="2" charset="-122"/>
              </a:rPr>
              <a:t>例如，某校在校生</a:t>
            </a:r>
            <a:r>
              <a:rPr lang="en-US" altLang="zh-CN" sz="2800" dirty="0" smtClean="0">
                <a:solidFill>
                  <a:srgbClr val="663300"/>
                </a:solidFill>
                <a:latin typeface="华文新魏" pitchFamily="2" charset="-122"/>
                <a:ea typeface="华文新魏" pitchFamily="2" charset="-122"/>
              </a:rPr>
              <a:t>xx</a:t>
            </a:r>
            <a:r>
              <a:rPr lang="zh-CN" altLang="en-US" sz="2800" dirty="0" smtClean="0">
                <a:solidFill>
                  <a:srgbClr val="663300"/>
                </a:solidFill>
                <a:latin typeface="华文新魏" pitchFamily="2" charset="-122"/>
                <a:ea typeface="华文新魏" pitchFamily="2" charset="-122"/>
              </a:rPr>
              <a:t>人，其中，本科生</a:t>
            </a:r>
            <a:r>
              <a:rPr lang="en-US" altLang="zh-CN" sz="2800" dirty="0" smtClean="0">
                <a:solidFill>
                  <a:srgbClr val="663300"/>
                </a:solidFill>
                <a:latin typeface="华文新魏" pitchFamily="2" charset="-122"/>
                <a:ea typeface="华文新魏" pitchFamily="2" charset="-122"/>
              </a:rPr>
              <a:t>xx</a:t>
            </a:r>
            <a:r>
              <a:rPr lang="zh-CN" altLang="en-US" sz="2800" dirty="0" smtClean="0">
                <a:solidFill>
                  <a:srgbClr val="663300"/>
                </a:solidFill>
                <a:latin typeface="华文新魏" pitchFamily="2" charset="-122"/>
                <a:ea typeface="华文新魏" pitchFamily="2" charset="-122"/>
              </a:rPr>
              <a:t>人、专科生</a:t>
            </a:r>
            <a:r>
              <a:rPr lang="en-US" altLang="zh-CN" sz="2800" dirty="0" smtClean="0">
                <a:solidFill>
                  <a:srgbClr val="663300"/>
                </a:solidFill>
                <a:latin typeface="华文新魏" pitchFamily="2" charset="-122"/>
                <a:ea typeface="华文新魏" pitchFamily="2" charset="-122"/>
              </a:rPr>
              <a:t>xx</a:t>
            </a:r>
            <a:r>
              <a:rPr lang="zh-CN" altLang="en-US" sz="2800" dirty="0" smtClean="0">
                <a:solidFill>
                  <a:srgbClr val="663300"/>
                </a:solidFill>
                <a:latin typeface="华文新魏" pitchFamily="2" charset="-122"/>
                <a:ea typeface="华文新魏" pitchFamily="2" charset="-122"/>
              </a:rPr>
              <a:t>人；全年教育经费投入   万元，其中，国家拨款、自筹经费相加≠教育经费总投入。</a:t>
            </a:r>
            <a:endParaRPr lang="en-US" altLang="zh-CN" sz="2800" dirty="0" smtClean="0">
              <a:solidFill>
                <a:srgbClr val="663300"/>
              </a:solidFill>
              <a:latin typeface="华文新魏" pitchFamily="2" charset="-122"/>
              <a:ea typeface="华文新魏" pitchFamily="2" charset="-122"/>
            </a:endParaRPr>
          </a:p>
          <a:p>
            <a:pPr eaLnBrk="1" hangingPunct="1">
              <a:lnSpc>
                <a:spcPct val="130000"/>
              </a:lnSpc>
              <a:buNone/>
            </a:pPr>
            <a:r>
              <a:rPr lang="en-US" altLang="zh-CN" sz="2900" b="1" dirty="0" smtClean="0">
                <a:solidFill>
                  <a:srgbClr val="663300"/>
                </a:solidFill>
                <a:latin typeface="华文新魏" pitchFamily="2" charset="-122"/>
                <a:ea typeface="华文新魏" pitchFamily="2" charset="-122"/>
              </a:rPr>
              <a:t>     </a:t>
            </a:r>
            <a:r>
              <a:rPr lang="zh-CN" altLang="en-US" sz="2400" b="1" dirty="0" smtClean="0">
                <a:solidFill>
                  <a:srgbClr val="FF0000"/>
                </a:solidFill>
                <a:latin typeface="华文楷体" pitchFamily="2" charset="-122"/>
                <a:ea typeface="华文楷体" pitchFamily="2" charset="-122"/>
              </a:rPr>
              <a:t>分项列全了，但总数和分项和不等</a:t>
            </a:r>
            <a:endParaRPr lang="en-US" altLang="zh-CN" sz="2400" b="1" dirty="0" smtClean="0">
              <a:solidFill>
                <a:srgbClr val="FF0000"/>
              </a:solidFill>
              <a:latin typeface="华文楷体" pitchFamily="2" charset="-122"/>
              <a:ea typeface="华文楷体" pitchFamily="2" charset="-122"/>
            </a:endParaRPr>
          </a:p>
          <a:p>
            <a:pPr eaLnBrk="1" hangingPunct="1">
              <a:lnSpc>
                <a:spcPct val="130000"/>
              </a:lnSpc>
              <a:buNone/>
            </a:pPr>
            <a:r>
              <a:rPr lang="en-US" altLang="zh-CN" sz="2400" b="1" dirty="0" smtClean="0">
                <a:solidFill>
                  <a:srgbClr val="FF0000"/>
                </a:solidFill>
                <a:latin typeface="华文楷体" pitchFamily="2" charset="-122"/>
                <a:ea typeface="华文楷体" pitchFamily="2" charset="-122"/>
              </a:rPr>
              <a:t>     </a:t>
            </a:r>
            <a:r>
              <a:rPr lang="zh-CN" altLang="en-US" sz="2400" b="1" dirty="0" smtClean="0">
                <a:solidFill>
                  <a:srgbClr val="FF0000"/>
                </a:solidFill>
                <a:latin typeface="华文楷体" pitchFamily="2" charset="-122"/>
                <a:ea typeface="华文楷体" pitchFamily="2" charset="-122"/>
              </a:rPr>
              <a:t>北京教育年鉴要求责任编辑至少检查</a:t>
            </a:r>
            <a:r>
              <a:rPr lang="en-US" altLang="zh-CN" sz="2400" b="1" dirty="0" smtClean="0">
                <a:solidFill>
                  <a:srgbClr val="FF0000"/>
                </a:solidFill>
                <a:latin typeface="华文楷体" pitchFamily="2" charset="-122"/>
                <a:ea typeface="华文楷体" pitchFamily="2" charset="-122"/>
              </a:rPr>
              <a:t>2</a:t>
            </a:r>
            <a:r>
              <a:rPr lang="zh-CN" altLang="en-US" sz="2400" b="1" dirty="0" smtClean="0">
                <a:solidFill>
                  <a:srgbClr val="FF0000"/>
                </a:solidFill>
                <a:latin typeface="华文楷体" pitchFamily="2" charset="-122"/>
                <a:ea typeface="华文楷体" pitchFamily="2" charset="-122"/>
              </a:rPr>
              <a:t>遍数字问题：一是可以运算的数字；二是常识性错误的数字。</a:t>
            </a:r>
            <a:endParaRPr lang="zh-CN" altLang="en-US" sz="2900" dirty="0" smtClean="0">
              <a:solidFill>
                <a:srgbClr val="663300"/>
              </a:solidFill>
              <a:latin typeface="华文新魏" pitchFamily="2" charset="-122"/>
              <a:ea typeface="华文新魏" pitchFamily="2" charset="-122"/>
            </a:endParaRPr>
          </a:p>
        </p:txBody>
      </p:sp>
      <p:sp>
        <p:nvSpPr>
          <p:cNvPr id="17" name="同侧圆角矩形 16"/>
          <p:cNvSpPr/>
          <p:nvPr/>
        </p:nvSpPr>
        <p:spPr>
          <a:xfrm>
            <a:off x="0" y="0"/>
            <a:ext cx="7414980" cy="764423"/>
          </a:xfrm>
          <a:prstGeom prst="round2SameRect">
            <a:avLst>
              <a:gd name="adj1" fmla="val 40740"/>
              <a:gd name="adj2" fmla="val 1153"/>
            </a:avLst>
          </a:prstGeom>
          <a:solidFill>
            <a:schemeClr val="tx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3500" i="0" spc="150" dirty="0" smtClean="0">
                <a:ln w="11430"/>
                <a:gradFill>
                  <a:gsLst>
                    <a:gs pos="25000">
                      <a:schemeClr val="accent2">
                        <a:satMod val="155000"/>
                      </a:schemeClr>
                    </a:gs>
                    <a:gs pos="100000">
                      <a:schemeClr val="accent2">
                        <a:shade val="45000"/>
                        <a:satMod val="165000"/>
                      </a:schemeClr>
                    </a:gs>
                  </a:gsLst>
                  <a:lin ang="5400000"/>
                </a:gradFill>
                <a:latin typeface="Times New Roman" pitchFamily="18" charset="0"/>
                <a:ea typeface="微软雅黑" pitchFamily="34" charset="-122"/>
                <a:cs typeface="Times New Roman" pitchFamily="18" charset="0"/>
              </a:rPr>
              <a:t>数字使用的规范化</a:t>
            </a:r>
            <a:endParaRPr lang="zh-CN" altLang="en-US" sz="3500" i="0" spc="150" dirty="0">
              <a:ln w="11430"/>
              <a:gradFill>
                <a:gsLst>
                  <a:gs pos="25000">
                    <a:schemeClr val="accent2">
                      <a:satMod val="155000"/>
                    </a:schemeClr>
                  </a:gs>
                  <a:gs pos="100000">
                    <a:schemeClr val="accent2">
                      <a:shade val="45000"/>
                      <a:satMod val="165000"/>
                    </a:schemeClr>
                  </a:gs>
                </a:gsLst>
                <a:lin ang="5400000"/>
              </a:gradFill>
              <a:latin typeface="Times New Roman" pitchFamily="18" charset="0"/>
              <a:ea typeface="微软雅黑" pitchFamily="34" charset="-122"/>
              <a:cs typeface="Times New Roman" pitchFamily="18"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圆角矩形 10"/>
          <p:cNvSpPr/>
          <p:nvPr/>
        </p:nvSpPr>
        <p:spPr bwMode="auto">
          <a:xfrm>
            <a:off x="539552" y="1124744"/>
            <a:ext cx="7920880" cy="5400600"/>
          </a:xfrm>
          <a:prstGeom prst="roundRect">
            <a:avLst/>
          </a:prstGeom>
          <a:solidFill>
            <a:schemeClr val="accent4">
              <a:lumMod val="40000"/>
              <a:lumOff val="60000"/>
            </a:schemeClr>
          </a:solidFill>
          <a:ln w="9525" algn="ctr">
            <a:noFill/>
            <a:round/>
            <a:headEnd/>
            <a:tailEnd/>
          </a:ln>
          <a:effectLst/>
        </p:spPr>
        <p:txBody>
          <a:bodyPr wrap="square" rtlCol="0" anchor="ctr">
            <a:spAutoFit/>
          </a:bodyPr>
          <a:lstStyle/>
          <a:p>
            <a:pPr algn="ctr"/>
            <a:endParaRPr lang="zh-CN" altLang="en-US" sz="1600" dirty="0" smtClean="0"/>
          </a:p>
        </p:txBody>
      </p:sp>
      <p:sp>
        <p:nvSpPr>
          <p:cNvPr id="769026" name="内容占位符 2"/>
          <p:cNvSpPr>
            <a:spLocks noGrp="1"/>
          </p:cNvSpPr>
          <p:nvPr>
            <p:ph idx="1"/>
          </p:nvPr>
        </p:nvSpPr>
        <p:spPr bwMode="auto">
          <a:xfrm>
            <a:off x="899592" y="1268760"/>
            <a:ext cx="7416824" cy="5007123"/>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50000"/>
              </a:lnSpc>
              <a:buNone/>
            </a:pPr>
            <a:r>
              <a:rPr lang="zh-CN" altLang="en-US" sz="2800" dirty="0" smtClean="0">
                <a:solidFill>
                  <a:srgbClr val="262626"/>
                </a:solidFill>
                <a:latin typeface="华文新魏" pitchFamily="2" charset="-122"/>
                <a:ea typeface="华文新魏" pitchFamily="2" charset="-122"/>
              </a:rPr>
              <a:t>（</a:t>
            </a:r>
            <a:r>
              <a:rPr lang="en-US" altLang="zh-CN" sz="2800" dirty="0" smtClean="0">
                <a:solidFill>
                  <a:srgbClr val="262626"/>
                </a:solidFill>
                <a:latin typeface="华文新魏" pitchFamily="2" charset="-122"/>
                <a:ea typeface="华文新魏" pitchFamily="2" charset="-122"/>
              </a:rPr>
              <a:t>2</a:t>
            </a:r>
            <a:r>
              <a:rPr lang="zh-CN" altLang="en-US" sz="2800" dirty="0" smtClean="0">
                <a:solidFill>
                  <a:srgbClr val="262626"/>
                </a:solidFill>
                <a:latin typeface="华文新魏" pitchFamily="2" charset="-122"/>
                <a:ea typeface="华文新魏" pitchFamily="2" charset="-122"/>
              </a:rPr>
              <a:t>）</a:t>
            </a:r>
            <a:r>
              <a:rPr lang="zh-CN" altLang="en-US" sz="2800" dirty="0" smtClean="0">
                <a:solidFill>
                  <a:srgbClr val="C00000"/>
                </a:solidFill>
                <a:latin typeface="华文新魏" pitchFamily="2" charset="-122"/>
                <a:ea typeface="华文新魏" pitchFamily="2" charset="-122"/>
              </a:rPr>
              <a:t>绝对数与相对数的问题。</a:t>
            </a:r>
            <a:endParaRPr lang="en-US" altLang="zh-CN" sz="2800" dirty="0" smtClean="0">
              <a:solidFill>
                <a:srgbClr val="C00000"/>
              </a:solidFill>
              <a:latin typeface="华文新魏" pitchFamily="2" charset="-122"/>
              <a:ea typeface="华文新魏" pitchFamily="2" charset="-122"/>
            </a:endParaRPr>
          </a:p>
          <a:p>
            <a:pPr eaLnBrk="1" hangingPunct="1">
              <a:lnSpc>
                <a:spcPct val="150000"/>
              </a:lnSpc>
              <a:buNone/>
            </a:pPr>
            <a:r>
              <a:rPr lang="en-US" altLang="zh-CN" sz="2800" dirty="0" smtClean="0">
                <a:solidFill>
                  <a:srgbClr val="C00000"/>
                </a:solidFill>
                <a:latin typeface="华文新魏" pitchFamily="2" charset="-122"/>
                <a:ea typeface="华文新魏" pitchFamily="2" charset="-122"/>
              </a:rPr>
              <a:t>       </a:t>
            </a:r>
            <a:r>
              <a:rPr lang="zh-CN" altLang="en-US" sz="2800" dirty="0" smtClean="0">
                <a:solidFill>
                  <a:srgbClr val="262626"/>
                </a:solidFill>
                <a:latin typeface="华文新魏" pitchFamily="2" charset="-122"/>
                <a:ea typeface="华文新魏" pitchFamily="2" charset="-122"/>
              </a:rPr>
              <a:t>例如：该校共有</a:t>
            </a:r>
            <a:r>
              <a:rPr lang="en-US" altLang="zh-CN" sz="2800" dirty="0" smtClean="0">
                <a:solidFill>
                  <a:srgbClr val="262626"/>
                </a:solidFill>
                <a:latin typeface="华文新魏" pitchFamily="2" charset="-122"/>
                <a:ea typeface="华文新魏" pitchFamily="2" charset="-122"/>
              </a:rPr>
              <a:t>75</a:t>
            </a:r>
            <a:r>
              <a:rPr lang="zh-CN" altLang="en-US" sz="2800" dirty="0" smtClean="0">
                <a:solidFill>
                  <a:srgbClr val="262626"/>
                </a:solidFill>
                <a:latin typeface="华文新魏" pitchFamily="2" charset="-122"/>
                <a:ea typeface="华文新魏" pitchFamily="2" charset="-122"/>
              </a:rPr>
              <a:t>名专任教师参加评选。根据专任教师综合测评分数，</a:t>
            </a:r>
            <a:r>
              <a:rPr lang="en-US" altLang="zh-CN" sz="2800" dirty="0" smtClean="0">
                <a:solidFill>
                  <a:srgbClr val="262626"/>
                </a:solidFill>
                <a:latin typeface="华文新魏" pitchFamily="2" charset="-122"/>
                <a:ea typeface="华文新魏" pitchFamily="2" charset="-122"/>
              </a:rPr>
              <a:t>16</a:t>
            </a:r>
            <a:r>
              <a:rPr lang="zh-CN" altLang="en-US" sz="2800" dirty="0" smtClean="0">
                <a:solidFill>
                  <a:srgbClr val="262626"/>
                </a:solidFill>
                <a:latin typeface="华文新魏" pitchFamily="2" charset="-122"/>
                <a:ea typeface="华文新魏" pitchFamily="2" charset="-122"/>
              </a:rPr>
              <a:t>名教师被评为“优秀”等级，占参评教师的</a:t>
            </a:r>
            <a:r>
              <a:rPr lang="en-US" altLang="zh-CN" sz="2800" dirty="0" smtClean="0">
                <a:solidFill>
                  <a:srgbClr val="FF0000"/>
                </a:solidFill>
                <a:latin typeface="华文新魏" pitchFamily="2" charset="-122"/>
                <a:ea typeface="华文新魏" pitchFamily="2" charset="-122"/>
              </a:rPr>
              <a:t>23.50</a:t>
            </a:r>
            <a:r>
              <a:rPr lang="en-US" altLang="zh-CN" sz="2800" dirty="0" smtClean="0">
                <a:solidFill>
                  <a:srgbClr val="262626"/>
                </a:solidFill>
                <a:latin typeface="华文新魏" pitchFamily="2" charset="-122"/>
                <a:ea typeface="华文新魏" pitchFamily="2" charset="-122"/>
              </a:rPr>
              <a:t>%</a:t>
            </a:r>
            <a:r>
              <a:rPr lang="zh-CN" altLang="en-US" sz="2800" dirty="0" smtClean="0">
                <a:solidFill>
                  <a:srgbClr val="262626"/>
                </a:solidFill>
                <a:latin typeface="华文新魏" pitchFamily="2" charset="-122"/>
                <a:ea typeface="华文新魏" pitchFamily="2" charset="-122"/>
              </a:rPr>
              <a:t>。（应为：</a:t>
            </a:r>
            <a:r>
              <a:rPr lang="en-US" altLang="zh-CN" sz="2800" dirty="0" smtClean="0">
                <a:solidFill>
                  <a:srgbClr val="FF0000"/>
                </a:solidFill>
                <a:latin typeface="华文新魏" pitchFamily="2" charset="-122"/>
                <a:ea typeface="华文新魏" pitchFamily="2" charset="-122"/>
              </a:rPr>
              <a:t>21.33%</a:t>
            </a:r>
            <a:r>
              <a:rPr lang="zh-CN" altLang="en-US" sz="2800" dirty="0" smtClean="0">
                <a:solidFill>
                  <a:srgbClr val="262626"/>
                </a:solidFill>
                <a:latin typeface="华文新魏" pitchFamily="2" charset="-122"/>
                <a:ea typeface="华文新魏" pitchFamily="2" charset="-122"/>
              </a:rPr>
              <a:t>）</a:t>
            </a:r>
          </a:p>
        </p:txBody>
      </p:sp>
      <p:pic>
        <p:nvPicPr>
          <p:cNvPr id="14" name="Picture 2" descr="C:\Documents and Settings\Administrator\桌面\QQ截图20131224153434.png"/>
          <p:cNvPicPr>
            <a:picLocks noChangeAspect="1" noChangeArrowheads="1"/>
          </p:cNvPicPr>
          <p:nvPr/>
        </p:nvPicPr>
        <p:blipFill>
          <a:blip r:embed="rId2" cstate="print"/>
          <a:srcRect/>
          <a:stretch>
            <a:fillRect/>
          </a:stretch>
        </p:blipFill>
        <p:spPr bwMode="auto">
          <a:xfrm>
            <a:off x="7884368" y="188640"/>
            <a:ext cx="1008112" cy="990872"/>
          </a:xfrm>
          <a:prstGeom prst="ellipse">
            <a:avLst/>
          </a:prstGeom>
          <a:noFill/>
        </p:spPr>
      </p:pic>
      <p:sp>
        <p:nvSpPr>
          <p:cNvPr id="15" name="同侧圆角矩形 14"/>
          <p:cNvSpPr/>
          <p:nvPr/>
        </p:nvSpPr>
        <p:spPr>
          <a:xfrm>
            <a:off x="0" y="0"/>
            <a:ext cx="7414980" cy="764423"/>
          </a:xfrm>
          <a:prstGeom prst="round2SameRect">
            <a:avLst>
              <a:gd name="adj1" fmla="val 40740"/>
              <a:gd name="adj2" fmla="val 1153"/>
            </a:avLst>
          </a:prstGeom>
          <a:solidFill>
            <a:schemeClr val="tx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3500" i="0" spc="150" dirty="0" smtClean="0">
                <a:ln w="11430"/>
                <a:gradFill>
                  <a:gsLst>
                    <a:gs pos="25000">
                      <a:schemeClr val="accent2">
                        <a:satMod val="155000"/>
                      </a:schemeClr>
                    </a:gs>
                    <a:gs pos="100000">
                      <a:schemeClr val="accent2">
                        <a:shade val="45000"/>
                        <a:satMod val="165000"/>
                      </a:schemeClr>
                    </a:gs>
                  </a:gsLst>
                  <a:lin ang="5400000"/>
                </a:gradFill>
                <a:latin typeface="Times New Roman" pitchFamily="18" charset="0"/>
                <a:ea typeface="微软雅黑" pitchFamily="34" charset="-122"/>
                <a:cs typeface="Times New Roman" pitchFamily="18" charset="0"/>
              </a:rPr>
              <a:t>数字使用的规范化</a:t>
            </a:r>
            <a:endParaRPr lang="zh-CN" altLang="en-US" sz="3500" i="0" spc="150" dirty="0">
              <a:ln w="11430"/>
              <a:gradFill>
                <a:gsLst>
                  <a:gs pos="25000">
                    <a:schemeClr val="accent2">
                      <a:satMod val="155000"/>
                    </a:schemeClr>
                  </a:gs>
                  <a:gs pos="100000">
                    <a:schemeClr val="accent2">
                      <a:shade val="45000"/>
                      <a:satMod val="165000"/>
                    </a:schemeClr>
                  </a:gs>
                </a:gsLst>
                <a:lin ang="5400000"/>
              </a:gradFill>
              <a:latin typeface="Times New Roman" pitchFamily="18" charset="0"/>
              <a:ea typeface="微软雅黑" pitchFamily="34" charset="-122"/>
              <a:cs typeface="Times New Roman" pitchFamily="18"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圆角矩形 10"/>
          <p:cNvSpPr/>
          <p:nvPr/>
        </p:nvSpPr>
        <p:spPr bwMode="auto">
          <a:xfrm>
            <a:off x="611560" y="980728"/>
            <a:ext cx="7920880" cy="5400600"/>
          </a:xfrm>
          <a:prstGeom prst="roundRect">
            <a:avLst/>
          </a:prstGeom>
          <a:solidFill>
            <a:schemeClr val="accent2">
              <a:lumMod val="20000"/>
              <a:lumOff val="80000"/>
            </a:schemeClr>
          </a:solidFill>
          <a:ln w="9525" algn="ctr">
            <a:noFill/>
            <a:round/>
            <a:headEnd/>
            <a:tailEnd/>
          </a:ln>
          <a:effectLst/>
        </p:spPr>
        <p:txBody>
          <a:bodyPr wrap="square" rtlCol="0" anchor="ctr">
            <a:spAutoFit/>
          </a:bodyPr>
          <a:lstStyle/>
          <a:p>
            <a:pPr algn="ctr"/>
            <a:endParaRPr lang="zh-CN" altLang="en-US" sz="1600" dirty="0" smtClean="0"/>
          </a:p>
        </p:txBody>
      </p:sp>
      <p:sp>
        <p:nvSpPr>
          <p:cNvPr id="763906" name="内容占位符 2"/>
          <p:cNvSpPr>
            <a:spLocks noGrp="1"/>
          </p:cNvSpPr>
          <p:nvPr>
            <p:ph idx="1"/>
          </p:nvPr>
        </p:nvSpPr>
        <p:spPr bwMode="auto">
          <a:xfrm>
            <a:off x="1043608" y="1589088"/>
            <a:ext cx="7200800" cy="4525962"/>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50000"/>
              </a:lnSpc>
              <a:buNone/>
            </a:pPr>
            <a:r>
              <a:rPr lang="zh-CN" altLang="en-US" sz="3000" dirty="0" smtClean="0">
                <a:solidFill>
                  <a:srgbClr val="000099"/>
                </a:solidFill>
                <a:latin typeface="华文新魏" pitchFamily="2" charset="-122"/>
                <a:ea typeface="华文新魏" pitchFamily="2" charset="-122"/>
              </a:rPr>
              <a:t>  （</a:t>
            </a:r>
            <a:r>
              <a:rPr lang="en-US" altLang="zh-CN" sz="3000" dirty="0" smtClean="0">
                <a:solidFill>
                  <a:srgbClr val="000099"/>
                </a:solidFill>
                <a:latin typeface="华文新魏" pitchFamily="2" charset="-122"/>
                <a:ea typeface="华文新魏" pitchFamily="2" charset="-122"/>
              </a:rPr>
              <a:t>3</a:t>
            </a:r>
            <a:r>
              <a:rPr lang="zh-CN" altLang="en-US" sz="3000" dirty="0" smtClean="0">
                <a:solidFill>
                  <a:srgbClr val="000099"/>
                </a:solidFill>
                <a:latin typeface="华文新魏" pitchFamily="2" charset="-122"/>
                <a:ea typeface="华文新魏" pitchFamily="2" charset="-122"/>
              </a:rPr>
              <a:t>）</a:t>
            </a:r>
            <a:r>
              <a:rPr lang="zh-CN" altLang="en-US" sz="3000" dirty="0" smtClean="0">
                <a:solidFill>
                  <a:srgbClr val="C00000"/>
                </a:solidFill>
                <a:latin typeface="华文新魏" pitchFamily="2" charset="-122"/>
                <a:ea typeface="华文新魏" pitchFamily="2" charset="-122"/>
              </a:rPr>
              <a:t>条目中的数据与概况中的数据不一致。</a:t>
            </a:r>
            <a:r>
              <a:rPr lang="zh-CN" altLang="en-US" sz="3000" dirty="0" smtClean="0">
                <a:solidFill>
                  <a:srgbClr val="000099"/>
                </a:solidFill>
                <a:latin typeface="华文新魏" pitchFamily="2" charset="-122"/>
                <a:ea typeface="华文新魏" pitchFamily="2" charset="-122"/>
              </a:rPr>
              <a:t>例如，条目中，某学校新建图书馆投入使用，介绍图书馆建筑面积和藏书量。但与概况中的图书馆建筑面积数据不一致。</a:t>
            </a:r>
          </a:p>
        </p:txBody>
      </p:sp>
      <p:pic>
        <p:nvPicPr>
          <p:cNvPr id="15" name="Picture 2" descr="C:\Documents and Settings\Administrator\桌面\QQ截图20131224153434.png"/>
          <p:cNvPicPr>
            <a:picLocks noChangeAspect="1" noChangeArrowheads="1"/>
          </p:cNvPicPr>
          <p:nvPr/>
        </p:nvPicPr>
        <p:blipFill>
          <a:blip r:embed="rId2" cstate="print"/>
          <a:srcRect/>
          <a:stretch>
            <a:fillRect/>
          </a:stretch>
        </p:blipFill>
        <p:spPr bwMode="auto">
          <a:xfrm>
            <a:off x="7884368" y="188640"/>
            <a:ext cx="1008112" cy="990872"/>
          </a:xfrm>
          <a:prstGeom prst="ellipse">
            <a:avLst/>
          </a:prstGeom>
          <a:noFill/>
        </p:spPr>
      </p:pic>
      <p:sp>
        <p:nvSpPr>
          <p:cNvPr id="12" name="同侧圆角矩形 11"/>
          <p:cNvSpPr/>
          <p:nvPr/>
        </p:nvSpPr>
        <p:spPr>
          <a:xfrm>
            <a:off x="0" y="0"/>
            <a:ext cx="7414980" cy="764423"/>
          </a:xfrm>
          <a:prstGeom prst="round2SameRect">
            <a:avLst>
              <a:gd name="adj1" fmla="val 40740"/>
              <a:gd name="adj2" fmla="val 1153"/>
            </a:avLst>
          </a:prstGeom>
          <a:solidFill>
            <a:schemeClr val="tx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3500" i="0" spc="150" dirty="0" smtClean="0">
                <a:ln w="11430"/>
                <a:gradFill>
                  <a:gsLst>
                    <a:gs pos="25000">
                      <a:schemeClr val="accent2">
                        <a:satMod val="155000"/>
                      </a:schemeClr>
                    </a:gs>
                    <a:gs pos="100000">
                      <a:schemeClr val="accent2">
                        <a:shade val="45000"/>
                        <a:satMod val="165000"/>
                      </a:schemeClr>
                    </a:gs>
                  </a:gsLst>
                  <a:lin ang="5400000"/>
                </a:gradFill>
                <a:latin typeface="Times New Roman" pitchFamily="18" charset="0"/>
                <a:ea typeface="微软雅黑" pitchFamily="34" charset="-122"/>
                <a:cs typeface="Times New Roman" pitchFamily="18" charset="0"/>
              </a:rPr>
              <a:t>数字使用的规范化</a:t>
            </a:r>
            <a:endParaRPr lang="zh-CN" altLang="en-US" sz="3500" i="0" spc="150" dirty="0">
              <a:ln w="11430"/>
              <a:gradFill>
                <a:gsLst>
                  <a:gs pos="25000">
                    <a:schemeClr val="accent2">
                      <a:satMod val="155000"/>
                    </a:schemeClr>
                  </a:gs>
                  <a:gs pos="100000">
                    <a:schemeClr val="accent2">
                      <a:shade val="45000"/>
                      <a:satMod val="165000"/>
                    </a:schemeClr>
                  </a:gs>
                </a:gsLst>
                <a:lin ang="5400000"/>
              </a:gradFill>
              <a:latin typeface="Times New Roman" pitchFamily="18" charset="0"/>
              <a:ea typeface="微软雅黑" pitchFamily="34" charset="-122"/>
              <a:cs typeface="Times New Roman" pitchFamily="18"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bwMode="auto">
          <a:xfrm>
            <a:off x="611560" y="980728"/>
            <a:ext cx="7920880" cy="5400600"/>
          </a:xfrm>
          <a:prstGeom prst="roundRect">
            <a:avLst/>
          </a:prstGeom>
          <a:solidFill>
            <a:schemeClr val="accent2">
              <a:lumMod val="20000"/>
              <a:lumOff val="80000"/>
            </a:schemeClr>
          </a:solidFill>
          <a:ln w="9525" algn="ctr">
            <a:noFill/>
            <a:round/>
            <a:headEnd/>
            <a:tailEnd/>
          </a:ln>
          <a:effectLst/>
        </p:spPr>
        <p:txBody>
          <a:bodyPr wrap="square" rtlCol="0" anchor="ctr">
            <a:spAutoFit/>
          </a:bodyPr>
          <a:lstStyle/>
          <a:p>
            <a:pPr algn="ctr"/>
            <a:endParaRPr lang="zh-CN" altLang="en-US" sz="1600" dirty="0" smtClean="0"/>
          </a:p>
        </p:txBody>
      </p:sp>
      <p:sp>
        <p:nvSpPr>
          <p:cNvPr id="768001" name="内容占位符 2"/>
          <p:cNvSpPr>
            <a:spLocks noGrp="1"/>
          </p:cNvSpPr>
          <p:nvPr>
            <p:ph idx="1"/>
          </p:nvPr>
        </p:nvSpPr>
        <p:spPr bwMode="auto">
          <a:xfrm>
            <a:off x="1259632" y="1600200"/>
            <a:ext cx="6912768" cy="4525963"/>
          </a:xfrm>
          <a:noFill/>
          <a:ln>
            <a:miter lim="800000"/>
            <a:headEnd/>
            <a:tailEnd/>
          </a:ln>
        </p:spPr>
        <p:txBody>
          <a:bodyPr vert="horz" wrap="square" lIns="91440" tIns="45720" rIns="91440" bIns="45720" numCol="1" anchor="t" anchorCtr="0" compatLnSpc="1">
            <a:prstTxWarp prst="textNoShape">
              <a:avLst/>
            </a:prstTxWarp>
          </a:bodyPr>
          <a:lstStyle/>
          <a:p>
            <a:r>
              <a:rPr lang="zh-CN" altLang="en-US" sz="3200" dirty="0" smtClean="0">
                <a:solidFill>
                  <a:srgbClr val="003E6C"/>
                </a:solidFill>
                <a:latin typeface="华文新魏" pitchFamily="2" charset="-122"/>
                <a:ea typeface="华文新魏" pitchFamily="2" charset="-122"/>
              </a:rPr>
              <a:t>示例：</a:t>
            </a:r>
          </a:p>
          <a:p>
            <a:pPr eaLnBrk="1" hangingPunct="1"/>
            <a:r>
              <a:rPr lang="zh-CN" altLang="en-US" sz="3200" dirty="0" smtClean="0">
                <a:solidFill>
                  <a:srgbClr val="003E6C"/>
                </a:solidFill>
                <a:latin typeface="华文新魏" pitchFamily="2" charset="-122"/>
                <a:ea typeface="华文新魏" pitchFamily="2" charset="-122"/>
              </a:rPr>
              <a:t>    条目中有些重大变化的，如建筑面积、占地面积增加了，概况中的数据还有上年一样。</a:t>
            </a:r>
            <a:endParaRPr lang="en-US" altLang="zh-CN" sz="3200" dirty="0" smtClean="0">
              <a:solidFill>
                <a:srgbClr val="003E6C"/>
              </a:solidFill>
              <a:latin typeface="华文新魏" pitchFamily="2" charset="-122"/>
              <a:ea typeface="华文新魏" pitchFamily="2" charset="-122"/>
            </a:endParaRPr>
          </a:p>
          <a:p>
            <a:pPr eaLnBrk="1" hangingPunct="1"/>
            <a:r>
              <a:rPr lang="zh-CN" altLang="en-US" sz="3200" dirty="0" smtClean="0">
                <a:solidFill>
                  <a:srgbClr val="003E6C"/>
                </a:solidFill>
                <a:latin typeface="华文新魏" pitchFamily="2" charset="-122"/>
                <a:ea typeface="华文新魏" pitchFamily="2" charset="-122"/>
              </a:rPr>
              <a:t>    条目中某项活动</a:t>
            </a:r>
            <a:r>
              <a:rPr lang="zh-CN" altLang="en-US" sz="3200" dirty="0" smtClean="0">
                <a:solidFill>
                  <a:srgbClr val="003E6C"/>
                </a:solidFill>
                <a:ea typeface="华文新魏" pitchFamily="2" charset="-122"/>
              </a:rPr>
              <a:t>“</a:t>
            </a:r>
            <a:r>
              <a:rPr lang="zh-CN" altLang="en-US" sz="3200" dirty="0" smtClean="0">
                <a:solidFill>
                  <a:srgbClr val="003E6C"/>
                </a:solidFill>
                <a:latin typeface="华文新魏" pitchFamily="2" charset="-122"/>
                <a:ea typeface="华文新魏" pitchFamily="2" charset="-122"/>
              </a:rPr>
              <a:t>教师</a:t>
            </a:r>
            <a:r>
              <a:rPr lang="en-US" altLang="zh-CN" sz="3200" dirty="0" smtClean="0">
                <a:solidFill>
                  <a:srgbClr val="003E6C"/>
                </a:solidFill>
                <a:latin typeface="华文新魏" pitchFamily="2" charset="-122"/>
                <a:ea typeface="华文新魏" pitchFamily="2" charset="-122"/>
              </a:rPr>
              <a:t>200</a:t>
            </a:r>
            <a:r>
              <a:rPr lang="zh-CN" altLang="en-US" sz="3200" dirty="0" smtClean="0">
                <a:solidFill>
                  <a:srgbClr val="003E6C"/>
                </a:solidFill>
                <a:latin typeface="华文新魏" pitchFamily="2" charset="-122"/>
                <a:ea typeface="华文新魏" pitchFamily="2" charset="-122"/>
              </a:rPr>
              <a:t>人参加活动</a:t>
            </a:r>
            <a:r>
              <a:rPr lang="zh-CN" altLang="en-US" sz="3200" dirty="0" smtClean="0">
                <a:solidFill>
                  <a:srgbClr val="003E6C"/>
                </a:solidFill>
                <a:ea typeface="华文新魏" pitchFamily="2" charset="-122"/>
              </a:rPr>
              <a:t>”</a:t>
            </a:r>
            <a:r>
              <a:rPr lang="zh-CN" altLang="en-US" sz="3200" dirty="0" smtClean="0">
                <a:solidFill>
                  <a:srgbClr val="003E6C"/>
                </a:solidFill>
                <a:latin typeface="华文新魏" pitchFamily="2" charset="-122"/>
                <a:ea typeface="华文新魏" pitchFamily="2" charset="-122"/>
              </a:rPr>
              <a:t>，概况中</a:t>
            </a:r>
            <a:r>
              <a:rPr lang="zh-CN" altLang="en-US" sz="3200" dirty="0" smtClean="0">
                <a:solidFill>
                  <a:srgbClr val="003E6C"/>
                </a:solidFill>
                <a:ea typeface="华文新魏" pitchFamily="2" charset="-122"/>
              </a:rPr>
              <a:t>“</a:t>
            </a:r>
            <a:r>
              <a:rPr lang="zh-CN" altLang="en-US" sz="3200" dirty="0" smtClean="0">
                <a:solidFill>
                  <a:srgbClr val="003E6C"/>
                </a:solidFill>
                <a:latin typeface="华文新魏" pitchFamily="2" charset="-122"/>
                <a:ea typeface="华文新魏" pitchFamily="2" charset="-122"/>
              </a:rPr>
              <a:t>教师</a:t>
            </a:r>
            <a:r>
              <a:rPr lang="en-US" altLang="zh-CN" sz="3200" dirty="0" smtClean="0">
                <a:solidFill>
                  <a:srgbClr val="003E6C"/>
                </a:solidFill>
                <a:latin typeface="华文新魏" pitchFamily="2" charset="-122"/>
                <a:ea typeface="华文新魏" pitchFamily="2" charset="-122"/>
              </a:rPr>
              <a:t>150</a:t>
            </a:r>
            <a:r>
              <a:rPr lang="zh-CN" altLang="en-US" sz="3200" dirty="0" smtClean="0">
                <a:solidFill>
                  <a:srgbClr val="003E6C"/>
                </a:solidFill>
                <a:latin typeface="华文新魏" pitchFamily="2" charset="-122"/>
                <a:ea typeface="华文新魏" pitchFamily="2" charset="-122"/>
              </a:rPr>
              <a:t>人</a:t>
            </a:r>
            <a:r>
              <a:rPr lang="zh-CN" altLang="en-US" sz="3200" dirty="0" smtClean="0">
                <a:solidFill>
                  <a:srgbClr val="003E6C"/>
                </a:solidFill>
                <a:ea typeface="华文新魏" pitchFamily="2" charset="-122"/>
              </a:rPr>
              <a:t>”</a:t>
            </a:r>
            <a:r>
              <a:rPr lang="zh-CN" altLang="en-US" sz="3200" dirty="0" smtClean="0">
                <a:solidFill>
                  <a:srgbClr val="003E6C"/>
                </a:solidFill>
                <a:latin typeface="华文新魏" pitchFamily="2" charset="-122"/>
                <a:ea typeface="华文新魏" pitchFamily="2" charset="-122"/>
              </a:rPr>
              <a:t>。</a:t>
            </a:r>
          </a:p>
        </p:txBody>
      </p:sp>
      <p:pic>
        <p:nvPicPr>
          <p:cNvPr id="5" name="Picture 2" descr="C:\Documents and Settings\Administrator\桌面\QQ截图20131224153434.png"/>
          <p:cNvPicPr>
            <a:picLocks noChangeAspect="1" noChangeArrowheads="1"/>
          </p:cNvPicPr>
          <p:nvPr/>
        </p:nvPicPr>
        <p:blipFill>
          <a:blip r:embed="rId2" cstate="print"/>
          <a:srcRect/>
          <a:stretch>
            <a:fillRect/>
          </a:stretch>
        </p:blipFill>
        <p:spPr bwMode="auto">
          <a:xfrm>
            <a:off x="7884368" y="188640"/>
            <a:ext cx="1008112" cy="990872"/>
          </a:xfrm>
          <a:prstGeom prst="ellipse">
            <a:avLst/>
          </a:prstGeom>
          <a:noFill/>
        </p:spPr>
      </p:pic>
      <p:sp>
        <p:nvSpPr>
          <p:cNvPr id="7" name="同侧圆角矩形 6"/>
          <p:cNvSpPr/>
          <p:nvPr/>
        </p:nvSpPr>
        <p:spPr>
          <a:xfrm>
            <a:off x="0" y="0"/>
            <a:ext cx="7414980" cy="764423"/>
          </a:xfrm>
          <a:prstGeom prst="round2SameRect">
            <a:avLst>
              <a:gd name="adj1" fmla="val 40740"/>
              <a:gd name="adj2" fmla="val 1153"/>
            </a:avLst>
          </a:prstGeom>
          <a:solidFill>
            <a:schemeClr val="tx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3500" i="0" spc="150" dirty="0" smtClean="0">
                <a:ln w="11430"/>
                <a:gradFill>
                  <a:gsLst>
                    <a:gs pos="25000">
                      <a:schemeClr val="accent2">
                        <a:satMod val="155000"/>
                      </a:schemeClr>
                    </a:gs>
                    <a:gs pos="100000">
                      <a:schemeClr val="accent2">
                        <a:shade val="45000"/>
                        <a:satMod val="165000"/>
                      </a:schemeClr>
                    </a:gs>
                  </a:gsLst>
                  <a:lin ang="5400000"/>
                </a:gradFill>
                <a:latin typeface="Times New Roman" pitchFamily="18" charset="0"/>
                <a:ea typeface="微软雅黑" pitchFamily="34" charset="-122"/>
                <a:cs typeface="Times New Roman" pitchFamily="18" charset="0"/>
              </a:rPr>
              <a:t>数字使用的规范化</a:t>
            </a:r>
            <a:endParaRPr lang="zh-CN" altLang="en-US" sz="3500" i="0" spc="150" dirty="0">
              <a:ln w="11430"/>
              <a:gradFill>
                <a:gsLst>
                  <a:gs pos="25000">
                    <a:schemeClr val="accent2">
                      <a:satMod val="155000"/>
                    </a:schemeClr>
                  </a:gs>
                  <a:gs pos="100000">
                    <a:schemeClr val="accent2">
                      <a:shade val="45000"/>
                      <a:satMod val="165000"/>
                    </a:schemeClr>
                  </a:gs>
                </a:gsLst>
                <a:lin ang="5400000"/>
              </a:gradFill>
              <a:latin typeface="Times New Roman" pitchFamily="18" charset="0"/>
              <a:ea typeface="微软雅黑" pitchFamily="34" charset="-122"/>
              <a:cs typeface="Times New Roman" pitchFamily="18"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圆角矩形 12"/>
          <p:cNvSpPr/>
          <p:nvPr/>
        </p:nvSpPr>
        <p:spPr bwMode="auto">
          <a:xfrm>
            <a:off x="611560" y="980728"/>
            <a:ext cx="7920880" cy="5400600"/>
          </a:xfrm>
          <a:prstGeom prst="roundRect">
            <a:avLst/>
          </a:prstGeom>
          <a:solidFill>
            <a:schemeClr val="accent6">
              <a:lumMod val="40000"/>
              <a:lumOff val="60000"/>
            </a:schemeClr>
          </a:solidFill>
          <a:ln w="9525" algn="ctr">
            <a:noFill/>
            <a:round/>
            <a:headEnd/>
            <a:tailEnd/>
          </a:ln>
          <a:effectLst/>
        </p:spPr>
        <p:txBody>
          <a:bodyPr wrap="square" rtlCol="0" anchor="ctr">
            <a:spAutoFit/>
          </a:bodyPr>
          <a:lstStyle/>
          <a:p>
            <a:pPr algn="ctr"/>
            <a:endParaRPr lang="zh-CN" altLang="en-US" sz="1600" dirty="0" smtClean="0"/>
          </a:p>
        </p:txBody>
      </p:sp>
      <p:sp>
        <p:nvSpPr>
          <p:cNvPr id="770050" name="内容占位符 2"/>
          <p:cNvSpPr>
            <a:spLocks noGrp="1"/>
          </p:cNvSpPr>
          <p:nvPr>
            <p:ph idx="1"/>
          </p:nvPr>
        </p:nvSpPr>
        <p:spPr bwMode="auto">
          <a:xfrm>
            <a:off x="1259632" y="1196752"/>
            <a:ext cx="6840760" cy="4929411"/>
          </a:xfrm>
          <a:noFill/>
          <a:ln>
            <a:miter lim="800000"/>
            <a:headEnd/>
            <a:tailEnd/>
          </a:ln>
        </p:spPr>
        <p:txBody>
          <a:bodyPr vert="horz" wrap="square" lIns="91440" tIns="45720" rIns="91440" bIns="45720" numCol="1" anchor="t" anchorCtr="0" compatLnSpc="1">
            <a:prstTxWarp prst="textNoShape">
              <a:avLst/>
            </a:prstTxWarp>
          </a:bodyPr>
          <a:lstStyle/>
          <a:p>
            <a:r>
              <a:rPr lang="zh-CN" altLang="en-US" sz="3200" dirty="0" smtClean="0">
                <a:solidFill>
                  <a:srgbClr val="003E6C"/>
                </a:solidFill>
                <a:latin typeface="华文隶书" pitchFamily="2" charset="-122"/>
                <a:ea typeface="华文隶书" pitchFamily="2" charset="-122"/>
              </a:rPr>
              <a:t>注意：</a:t>
            </a:r>
            <a:endParaRPr lang="en-US" altLang="zh-CN" sz="3200" dirty="0" smtClean="0">
              <a:solidFill>
                <a:srgbClr val="003E6C"/>
              </a:solidFill>
              <a:latin typeface="华文隶书" pitchFamily="2" charset="-122"/>
              <a:ea typeface="华文隶书" pitchFamily="2" charset="-122"/>
            </a:endParaRPr>
          </a:p>
          <a:p>
            <a:pPr eaLnBrk="1" hangingPunct="1">
              <a:lnSpc>
                <a:spcPct val="150000"/>
              </a:lnSpc>
              <a:buFont typeface="Wingdings" pitchFamily="2" charset="2"/>
              <a:buNone/>
            </a:pPr>
            <a:r>
              <a:rPr lang="en-US" altLang="zh-CN" sz="3000" dirty="0" smtClean="0">
                <a:solidFill>
                  <a:srgbClr val="262626"/>
                </a:solidFill>
                <a:latin typeface="方正姚体" pitchFamily="2" charset="-122"/>
                <a:ea typeface="方正姚体" pitchFamily="2" charset="-122"/>
              </a:rPr>
              <a:t>1.</a:t>
            </a:r>
            <a:r>
              <a:rPr lang="zh-CN" altLang="en-US" sz="3000" dirty="0" smtClean="0">
                <a:solidFill>
                  <a:srgbClr val="262626"/>
                </a:solidFill>
                <a:latin typeface="方正姚体" pitchFamily="2" charset="-122"/>
                <a:ea typeface="方正姚体" pitchFamily="2" charset="-122"/>
              </a:rPr>
              <a:t>数字要确保准确，统计口径一致。</a:t>
            </a:r>
            <a:endParaRPr lang="en-US" altLang="zh-CN" sz="3000" dirty="0" smtClean="0">
              <a:solidFill>
                <a:srgbClr val="262626"/>
              </a:solidFill>
              <a:latin typeface="方正姚体" pitchFamily="2" charset="-122"/>
              <a:ea typeface="方正姚体" pitchFamily="2" charset="-122"/>
            </a:endParaRPr>
          </a:p>
          <a:p>
            <a:pPr eaLnBrk="1" hangingPunct="1">
              <a:lnSpc>
                <a:spcPct val="150000"/>
              </a:lnSpc>
              <a:buFont typeface="Wingdings" pitchFamily="2" charset="2"/>
              <a:buNone/>
            </a:pPr>
            <a:r>
              <a:rPr lang="en-US" altLang="zh-CN" sz="3000" dirty="0" smtClean="0">
                <a:solidFill>
                  <a:srgbClr val="262626"/>
                </a:solidFill>
                <a:latin typeface="方正姚体" pitchFamily="2" charset="-122"/>
                <a:ea typeface="方正姚体" pitchFamily="2" charset="-122"/>
              </a:rPr>
              <a:t>2.</a:t>
            </a:r>
            <a:r>
              <a:rPr lang="zh-CN" altLang="en-US" sz="3000" dirty="0" smtClean="0">
                <a:solidFill>
                  <a:srgbClr val="262626"/>
                </a:solidFill>
                <a:latin typeface="方正姚体" pitchFamily="2" charset="-122"/>
                <a:ea typeface="方正姚体" pitchFamily="2" charset="-122"/>
              </a:rPr>
              <a:t>注意横向比较：概况中的数据与条目中数据保持一致。</a:t>
            </a:r>
            <a:endParaRPr lang="en-US" altLang="zh-CN" sz="3000" dirty="0" smtClean="0">
              <a:solidFill>
                <a:srgbClr val="262626"/>
              </a:solidFill>
              <a:latin typeface="方正姚体" pitchFamily="2" charset="-122"/>
              <a:ea typeface="方正姚体" pitchFamily="2" charset="-122"/>
            </a:endParaRPr>
          </a:p>
          <a:p>
            <a:pPr eaLnBrk="1" hangingPunct="1">
              <a:lnSpc>
                <a:spcPct val="150000"/>
              </a:lnSpc>
              <a:buFont typeface="Wingdings" pitchFamily="2" charset="2"/>
              <a:buNone/>
            </a:pPr>
            <a:r>
              <a:rPr lang="en-US" altLang="zh-CN" sz="3000" dirty="0" smtClean="0">
                <a:solidFill>
                  <a:srgbClr val="262626"/>
                </a:solidFill>
                <a:latin typeface="方正姚体" pitchFamily="2" charset="-122"/>
                <a:ea typeface="方正姚体" pitchFamily="2" charset="-122"/>
              </a:rPr>
              <a:t>3.</a:t>
            </a:r>
            <a:r>
              <a:rPr lang="zh-CN" altLang="en-US" sz="3000" dirty="0" smtClean="0">
                <a:solidFill>
                  <a:srgbClr val="262626"/>
                </a:solidFill>
                <a:latin typeface="方正姚体" pitchFamily="2" charset="-122"/>
                <a:ea typeface="方正姚体" pitchFamily="2" charset="-122"/>
              </a:rPr>
              <a:t>注意纵向比较：与上年数据比较，如有较大出入，应注意核实。</a:t>
            </a:r>
          </a:p>
        </p:txBody>
      </p:sp>
      <p:pic>
        <p:nvPicPr>
          <p:cNvPr id="11" name="Picture 2" descr="C:\Documents and Settings\Administrator\桌面\QQ截图20131224153434.png"/>
          <p:cNvPicPr>
            <a:picLocks noChangeAspect="1" noChangeArrowheads="1"/>
          </p:cNvPicPr>
          <p:nvPr/>
        </p:nvPicPr>
        <p:blipFill>
          <a:blip r:embed="rId2" cstate="print"/>
          <a:srcRect/>
          <a:stretch>
            <a:fillRect/>
          </a:stretch>
        </p:blipFill>
        <p:spPr bwMode="auto">
          <a:xfrm>
            <a:off x="7884368" y="188640"/>
            <a:ext cx="1008112" cy="990872"/>
          </a:xfrm>
          <a:prstGeom prst="ellipse">
            <a:avLst/>
          </a:prstGeom>
          <a:noFill/>
        </p:spPr>
      </p:pic>
      <p:sp>
        <p:nvSpPr>
          <p:cNvPr id="14" name="同侧圆角矩形 13"/>
          <p:cNvSpPr/>
          <p:nvPr/>
        </p:nvSpPr>
        <p:spPr>
          <a:xfrm>
            <a:off x="0" y="0"/>
            <a:ext cx="7414980" cy="764423"/>
          </a:xfrm>
          <a:prstGeom prst="round2SameRect">
            <a:avLst>
              <a:gd name="adj1" fmla="val 40740"/>
              <a:gd name="adj2" fmla="val 1153"/>
            </a:avLst>
          </a:prstGeom>
          <a:solidFill>
            <a:schemeClr val="tx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3500" i="0" spc="150" dirty="0" smtClean="0">
                <a:ln w="11430"/>
                <a:gradFill>
                  <a:gsLst>
                    <a:gs pos="25000">
                      <a:schemeClr val="accent2">
                        <a:satMod val="155000"/>
                      </a:schemeClr>
                    </a:gs>
                    <a:gs pos="100000">
                      <a:schemeClr val="accent2">
                        <a:shade val="45000"/>
                        <a:satMod val="165000"/>
                      </a:schemeClr>
                    </a:gs>
                  </a:gsLst>
                  <a:lin ang="5400000"/>
                </a:gradFill>
                <a:latin typeface="Times New Roman" pitchFamily="18" charset="0"/>
                <a:ea typeface="微软雅黑" pitchFamily="34" charset="-122"/>
                <a:cs typeface="Times New Roman" pitchFamily="18" charset="0"/>
              </a:rPr>
              <a:t>数字使用的规范化</a:t>
            </a:r>
            <a:endParaRPr lang="zh-CN" altLang="en-US" sz="3500" i="0" spc="150" dirty="0">
              <a:ln w="11430"/>
              <a:gradFill>
                <a:gsLst>
                  <a:gs pos="25000">
                    <a:schemeClr val="accent2">
                      <a:satMod val="155000"/>
                    </a:schemeClr>
                  </a:gs>
                  <a:gs pos="100000">
                    <a:schemeClr val="accent2">
                      <a:shade val="45000"/>
                      <a:satMod val="165000"/>
                    </a:schemeClr>
                  </a:gs>
                </a:gsLst>
                <a:lin ang="5400000"/>
              </a:gradFill>
              <a:latin typeface="Times New Roman" pitchFamily="18" charset="0"/>
              <a:ea typeface="微软雅黑" pitchFamily="34" charset="-122"/>
              <a:cs typeface="Times New Roman" pitchFamily="18"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3"/>
          <p:cNvSpPr>
            <a:spLocks noChangeArrowheads="1"/>
          </p:cNvSpPr>
          <p:nvPr/>
        </p:nvSpPr>
        <p:spPr bwMode="gray">
          <a:xfrm rot="5400000">
            <a:off x="1561357" y="-724644"/>
            <a:ext cx="6021287" cy="9144000"/>
          </a:xfrm>
          <a:prstGeom prst="roundRect">
            <a:avLst>
              <a:gd name="adj" fmla="val 5972"/>
            </a:avLst>
          </a:prstGeom>
          <a:noFill/>
          <a:ln w="38100" algn="ctr">
            <a:solidFill>
              <a:schemeClr val="bg1">
                <a:lumMod val="75000"/>
              </a:schemeClr>
            </a:solidFill>
            <a:round/>
            <a:headEnd/>
            <a:tailEnd/>
          </a:ln>
          <a:effectLst/>
        </p:spPr>
        <p:txBody>
          <a:bodyPr wrap="none" anchor="ctr"/>
          <a:lstStyle/>
          <a:p>
            <a:pPr>
              <a:defRPr/>
            </a:pPr>
            <a:endParaRPr lang="zh-CN" altLang="en-US" i="0">
              <a:ea typeface="宋体" pitchFamily="2" charset="-122"/>
            </a:endParaRPr>
          </a:p>
        </p:txBody>
      </p:sp>
      <p:sp>
        <p:nvSpPr>
          <p:cNvPr id="17" name="同侧圆角矩形 16"/>
          <p:cNvSpPr/>
          <p:nvPr/>
        </p:nvSpPr>
        <p:spPr>
          <a:xfrm>
            <a:off x="0" y="836712"/>
            <a:ext cx="9144000" cy="942671"/>
          </a:xfrm>
          <a:prstGeom prst="round2SameRect">
            <a:avLst>
              <a:gd name="adj1" fmla="val 40740"/>
              <a:gd name="adj2" fmla="val 1153"/>
            </a:avLst>
          </a:prstGeom>
          <a:solidFill>
            <a:schemeClr val="tx2">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3500" i="0" spc="150" dirty="0" smtClean="0">
                <a:ln w="11430"/>
                <a:gradFill>
                  <a:gsLst>
                    <a:gs pos="25000">
                      <a:schemeClr val="accent2">
                        <a:satMod val="155000"/>
                      </a:schemeClr>
                    </a:gs>
                    <a:gs pos="100000">
                      <a:schemeClr val="accent2">
                        <a:shade val="45000"/>
                        <a:satMod val="165000"/>
                      </a:schemeClr>
                    </a:gs>
                  </a:gsLst>
                  <a:lin ang="5400000"/>
                </a:gradFill>
                <a:latin typeface="Times New Roman" pitchFamily="18" charset="0"/>
                <a:ea typeface="微软雅黑" pitchFamily="34" charset="-122"/>
                <a:cs typeface="Times New Roman" pitchFamily="18" charset="0"/>
              </a:rPr>
              <a:t>数字使用的规范化</a:t>
            </a:r>
            <a:endParaRPr lang="zh-CN" altLang="en-US" sz="3500" i="0" spc="150" dirty="0">
              <a:ln w="11430"/>
              <a:gradFill>
                <a:gsLst>
                  <a:gs pos="25000">
                    <a:schemeClr val="accent2">
                      <a:satMod val="155000"/>
                    </a:schemeClr>
                  </a:gs>
                  <a:gs pos="100000">
                    <a:schemeClr val="accent2">
                      <a:shade val="45000"/>
                      <a:satMod val="165000"/>
                    </a:schemeClr>
                  </a:gs>
                </a:gsLst>
                <a:lin ang="5400000"/>
              </a:gradFill>
              <a:latin typeface="Times New Roman" pitchFamily="18" charset="0"/>
              <a:ea typeface="微软雅黑" pitchFamily="34" charset="-122"/>
              <a:cs typeface="Times New Roman" pitchFamily="18" charset="0"/>
            </a:endParaRPr>
          </a:p>
        </p:txBody>
      </p:sp>
      <p:pic>
        <p:nvPicPr>
          <p:cNvPr id="19" name="Picture 2" descr="C:\Documents and Settings\Administrator\桌面\QQ截图20131224153434.png"/>
          <p:cNvPicPr>
            <a:picLocks noChangeAspect="1" noChangeArrowheads="1"/>
          </p:cNvPicPr>
          <p:nvPr/>
        </p:nvPicPr>
        <p:blipFill>
          <a:blip r:embed="rId2" cstate="print"/>
          <a:srcRect/>
          <a:stretch>
            <a:fillRect/>
          </a:stretch>
        </p:blipFill>
        <p:spPr bwMode="auto">
          <a:xfrm>
            <a:off x="7884368" y="188640"/>
            <a:ext cx="1008112" cy="990872"/>
          </a:xfrm>
          <a:prstGeom prst="ellipse">
            <a:avLst/>
          </a:prstGeom>
          <a:noFill/>
        </p:spPr>
      </p:pic>
      <p:sp>
        <p:nvSpPr>
          <p:cNvPr id="6" name="内容占位符 2"/>
          <p:cNvSpPr>
            <a:spLocks noGrp="1"/>
          </p:cNvSpPr>
          <p:nvPr>
            <p:ph idx="1"/>
          </p:nvPr>
        </p:nvSpPr>
        <p:spPr>
          <a:xfrm>
            <a:off x="457200" y="1916832"/>
            <a:ext cx="8363272" cy="4536504"/>
          </a:xfrm>
        </p:spPr>
        <p:txBody>
          <a:bodyPr/>
          <a:lstStyle/>
          <a:p>
            <a:r>
              <a:rPr lang="zh-CN" altLang="en-US" dirty="0" smtClean="0">
                <a:solidFill>
                  <a:schemeClr val="tx2">
                    <a:lumMod val="75000"/>
                  </a:schemeClr>
                </a:solidFill>
                <a:latin typeface="方正姚体" pitchFamily="2" charset="-122"/>
                <a:ea typeface="方正姚体" pitchFamily="2" charset="-122"/>
              </a:rPr>
              <a:t>量词的使用</a:t>
            </a:r>
            <a:endParaRPr lang="en-US" altLang="zh-CN" dirty="0" smtClean="0">
              <a:solidFill>
                <a:schemeClr val="tx2">
                  <a:lumMod val="75000"/>
                </a:schemeClr>
              </a:solidFill>
              <a:latin typeface="方正姚体" pitchFamily="2" charset="-122"/>
              <a:ea typeface="方正姚体" pitchFamily="2" charset="-122"/>
            </a:endParaRPr>
          </a:p>
          <a:p>
            <a:endParaRPr lang="en-US" altLang="zh-CN" sz="2400" dirty="0" smtClean="0">
              <a:solidFill>
                <a:schemeClr val="tx2">
                  <a:lumMod val="75000"/>
                </a:schemeClr>
              </a:solidFill>
              <a:latin typeface="方正姚体" pitchFamily="2" charset="-122"/>
              <a:ea typeface="方正姚体" pitchFamily="2" charset="-122"/>
            </a:endParaRPr>
          </a:p>
          <a:p>
            <a:pPr>
              <a:lnSpc>
                <a:spcPct val="120000"/>
              </a:lnSpc>
            </a:pPr>
            <a:r>
              <a:rPr lang="en-US" altLang="zh-CN" sz="2400" b="1" dirty="0" smtClean="0">
                <a:solidFill>
                  <a:schemeClr val="tx2">
                    <a:lumMod val="75000"/>
                  </a:schemeClr>
                </a:solidFill>
                <a:latin typeface="方正姚体" pitchFamily="2" charset="-122"/>
                <a:ea typeface="方正姚体" pitchFamily="2" charset="-122"/>
              </a:rPr>
              <a:t>1.</a:t>
            </a:r>
            <a:r>
              <a:rPr lang="zh-CN" altLang="en-US" sz="2400" b="1" dirty="0" smtClean="0">
                <a:solidFill>
                  <a:schemeClr val="tx2">
                    <a:lumMod val="75000"/>
                  </a:schemeClr>
                </a:solidFill>
                <a:latin typeface="方正姚体" pitchFamily="2" charset="-122"/>
                <a:ea typeface="方正姚体" pitchFamily="2" charset="-122"/>
              </a:rPr>
              <a:t>使用非法定单位或已废弃的单位名称</a:t>
            </a:r>
            <a:endParaRPr lang="en-US" altLang="zh-CN" sz="2400" b="1" dirty="0" smtClean="0">
              <a:solidFill>
                <a:schemeClr val="tx2">
                  <a:lumMod val="75000"/>
                </a:schemeClr>
              </a:solidFill>
              <a:latin typeface="方正姚体" pitchFamily="2" charset="-122"/>
              <a:ea typeface="方正姚体" pitchFamily="2" charset="-122"/>
            </a:endParaRPr>
          </a:p>
          <a:p>
            <a:pPr>
              <a:lnSpc>
                <a:spcPct val="120000"/>
              </a:lnSpc>
              <a:buNone/>
            </a:pPr>
            <a:r>
              <a:rPr lang="zh-CN" altLang="en-US" sz="2400" dirty="0" smtClean="0">
                <a:solidFill>
                  <a:schemeClr val="tx2">
                    <a:lumMod val="75000"/>
                  </a:schemeClr>
                </a:solidFill>
                <a:latin typeface="方正姚体" pitchFamily="2" charset="-122"/>
                <a:ea typeface="方正姚体" pitchFamily="2" charset="-122"/>
              </a:rPr>
              <a:t>       </a:t>
            </a:r>
            <a:r>
              <a:rPr lang="zh-CN" altLang="en-US" sz="2400" dirty="0" smtClean="0">
                <a:solidFill>
                  <a:srgbClr val="663300"/>
                </a:solidFill>
                <a:latin typeface="方正姚体" pitchFamily="2" charset="-122"/>
                <a:ea typeface="方正姚体" pitchFamily="2" charset="-122"/>
              </a:rPr>
              <a:t>例如：尺、寸、斤、两、亩</a:t>
            </a:r>
            <a:endParaRPr lang="en-US" altLang="zh-CN" sz="2400" dirty="0" smtClean="0">
              <a:solidFill>
                <a:srgbClr val="663300"/>
              </a:solidFill>
              <a:latin typeface="方正姚体" pitchFamily="2" charset="-122"/>
              <a:ea typeface="方正姚体" pitchFamily="2" charset="-122"/>
            </a:endParaRPr>
          </a:p>
          <a:p>
            <a:pPr>
              <a:lnSpc>
                <a:spcPct val="120000"/>
              </a:lnSpc>
            </a:pPr>
            <a:r>
              <a:rPr lang="en-US" altLang="zh-CN" sz="2400" b="1" dirty="0" smtClean="0">
                <a:solidFill>
                  <a:schemeClr val="tx2">
                    <a:lumMod val="75000"/>
                  </a:schemeClr>
                </a:solidFill>
                <a:latin typeface="方正姚体" pitchFamily="2" charset="-122"/>
                <a:ea typeface="方正姚体" pitchFamily="2" charset="-122"/>
              </a:rPr>
              <a:t>2.</a:t>
            </a:r>
            <a:r>
              <a:rPr lang="zh-CN" altLang="en-US" sz="2400" b="1" dirty="0" smtClean="0">
                <a:solidFill>
                  <a:schemeClr val="tx2">
                    <a:lumMod val="75000"/>
                  </a:schemeClr>
                </a:solidFill>
                <a:latin typeface="方正姚体" pitchFamily="2" charset="-122"/>
                <a:ea typeface="方正姚体" pitchFamily="2" charset="-122"/>
              </a:rPr>
              <a:t>使用英制单位。英制单位必须废止。当确有必要使用时，一般采用括注形式，</a:t>
            </a:r>
            <a:r>
              <a:rPr lang="zh-CN" altLang="en-US" sz="2400" dirty="0" smtClean="0">
                <a:solidFill>
                  <a:srgbClr val="663300"/>
                </a:solidFill>
                <a:latin typeface="方正姚体" pitchFamily="2" charset="-122"/>
                <a:ea typeface="方正姚体" pitchFamily="2" charset="-122"/>
              </a:rPr>
              <a:t>例如：</a:t>
            </a:r>
            <a:r>
              <a:rPr lang="en-US" altLang="zh-CN" sz="2400" dirty="0" smtClean="0">
                <a:solidFill>
                  <a:srgbClr val="663300"/>
                </a:solidFill>
                <a:latin typeface="方正姚体" pitchFamily="2" charset="-122"/>
                <a:ea typeface="方正姚体" pitchFamily="2" charset="-122"/>
              </a:rPr>
              <a:t>51cm</a:t>
            </a:r>
            <a:r>
              <a:rPr lang="zh-CN" altLang="en-US" sz="2400" dirty="0" smtClean="0">
                <a:solidFill>
                  <a:srgbClr val="663300"/>
                </a:solidFill>
                <a:latin typeface="方正姚体" pitchFamily="2" charset="-122"/>
                <a:ea typeface="方正姚体" pitchFamily="2" charset="-122"/>
              </a:rPr>
              <a:t>（</a:t>
            </a:r>
            <a:r>
              <a:rPr lang="en-US" altLang="zh-CN" sz="2400" dirty="0" smtClean="0">
                <a:solidFill>
                  <a:srgbClr val="663300"/>
                </a:solidFill>
                <a:latin typeface="方正姚体" pitchFamily="2" charset="-122"/>
                <a:ea typeface="方正姚体" pitchFamily="2" charset="-122"/>
              </a:rPr>
              <a:t>20</a:t>
            </a:r>
            <a:r>
              <a:rPr lang="zh-CN" altLang="en-US" sz="2400" dirty="0" smtClean="0">
                <a:solidFill>
                  <a:srgbClr val="663300"/>
                </a:solidFill>
                <a:latin typeface="方正姚体" pitchFamily="2" charset="-122"/>
                <a:ea typeface="方正姚体" pitchFamily="2" charset="-122"/>
              </a:rPr>
              <a:t>英吋）</a:t>
            </a:r>
            <a:endParaRPr lang="en-US" altLang="zh-CN" sz="2400" dirty="0" smtClean="0">
              <a:solidFill>
                <a:srgbClr val="663300"/>
              </a:solidFill>
              <a:latin typeface="方正姚体" pitchFamily="2" charset="-122"/>
              <a:ea typeface="方正姚体" pitchFamily="2" charset="-122"/>
            </a:endParaRPr>
          </a:p>
          <a:p>
            <a:pPr>
              <a:lnSpc>
                <a:spcPct val="120000"/>
              </a:lnSpc>
            </a:pPr>
            <a:r>
              <a:rPr lang="en-US" altLang="zh-CN" sz="2400" b="1" dirty="0" smtClean="0">
                <a:solidFill>
                  <a:schemeClr val="tx2">
                    <a:lumMod val="75000"/>
                  </a:schemeClr>
                </a:solidFill>
                <a:latin typeface="方正姚体" pitchFamily="2" charset="-122"/>
                <a:ea typeface="方正姚体" pitchFamily="2" charset="-122"/>
              </a:rPr>
              <a:t>3.</a:t>
            </a:r>
            <a:r>
              <a:rPr lang="zh-CN" altLang="en-US" sz="2400" b="1" dirty="0" smtClean="0">
                <a:solidFill>
                  <a:schemeClr val="tx2">
                    <a:lumMod val="75000"/>
                  </a:schemeClr>
                </a:solidFill>
                <a:latin typeface="方正姚体" pitchFamily="2" charset="-122"/>
                <a:ea typeface="方正姚体" pitchFamily="2" charset="-122"/>
              </a:rPr>
              <a:t>同一表述不用用法</a:t>
            </a:r>
            <a:endParaRPr lang="en-US" altLang="zh-CN" sz="2400" b="1" dirty="0" smtClean="0">
              <a:solidFill>
                <a:schemeClr val="tx2">
                  <a:lumMod val="75000"/>
                </a:schemeClr>
              </a:solidFill>
              <a:latin typeface="方正姚体" pitchFamily="2" charset="-122"/>
              <a:ea typeface="方正姚体" pitchFamily="2" charset="-122"/>
            </a:endParaRPr>
          </a:p>
          <a:p>
            <a:pPr>
              <a:lnSpc>
                <a:spcPct val="120000"/>
              </a:lnSpc>
              <a:buNone/>
            </a:pPr>
            <a:r>
              <a:rPr lang="zh-CN" altLang="en-US" sz="2400" dirty="0" smtClean="0">
                <a:solidFill>
                  <a:schemeClr val="tx2">
                    <a:lumMod val="75000"/>
                  </a:schemeClr>
                </a:solidFill>
                <a:latin typeface="方正姚体" pitchFamily="2" charset="-122"/>
                <a:ea typeface="方正姚体" pitchFamily="2" charset="-122"/>
              </a:rPr>
              <a:t>         </a:t>
            </a:r>
            <a:r>
              <a:rPr lang="zh-CN" altLang="en-US" sz="2400" dirty="0" smtClean="0">
                <a:solidFill>
                  <a:srgbClr val="663300"/>
                </a:solidFill>
                <a:latin typeface="方正姚体" pitchFamily="2" charset="-122"/>
                <a:ea typeface="方正姚体" pitchFamily="2" charset="-122"/>
              </a:rPr>
              <a:t>例如：</a:t>
            </a:r>
            <a:r>
              <a:rPr lang="zh-CN" altLang="zh-CN" sz="2400" dirty="0" smtClean="0">
                <a:solidFill>
                  <a:srgbClr val="663300"/>
                </a:solidFill>
                <a:latin typeface="方正姚体" pitchFamily="2" charset="-122"/>
                <a:ea typeface="方正姚体" pitchFamily="2" charset="-122"/>
              </a:rPr>
              <a:t>“</a:t>
            </a:r>
            <a:r>
              <a:rPr lang="en-US" altLang="zh-CN" sz="2400" dirty="0" smtClean="0">
                <a:solidFill>
                  <a:srgbClr val="663300"/>
                </a:solidFill>
                <a:latin typeface="方正姚体" pitchFamily="2" charset="-122"/>
                <a:ea typeface="方正姚体" pitchFamily="2" charset="-122"/>
              </a:rPr>
              <a:t>106</a:t>
            </a:r>
            <a:r>
              <a:rPr lang="zh-CN" altLang="zh-CN" sz="2400" dirty="0" smtClean="0">
                <a:solidFill>
                  <a:srgbClr val="FF0000"/>
                </a:solidFill>
                <a:latin typeface="方正姚体" pitchFamily="2" charset="-122"/>
                <a:ea typeface="方正姚体" pitchFamily="2" charset="-122"/>
              </a:rPr>
              <a:t>名</a:t>
            </a:r>
            <a:r>
              <a:rPr lang="zh-CN" altLang="zh-CN" sz="2400" dirty="0" smtClean="0">
                <a:solidFill>
                  <a:srgbClr val="663300"/>
                </a:solidFill>
                <a:latin typeface="方正姚体" pitchFamily="2" charset="-122"/>
                <a:ea typeface="方正姚体" pitchFamily="2" charset="-122"/>
              </a:rPr>
              <a:t>同学获得……，</a:t>
            </a:r>
            <a:r>
              <a:rPr lang="en-US" altLang="zh-CN" sz="2400" dirty="0" smtClean="0">
                <a:solidFill>
                  <a:srgbClr val="663300"/>
                </a:solidFill>
                <a:latin typeface="方正姚体" pitchFamily="2" charset="-122"/>
                <a:ea typeface="方正姚体" pitchFamily="2" charset="-122"/>
              </a:rPr>
              <a:t>81</a:t>
            </a:r>
            <a:r>
              <a:rPr lang="zh-CN" altLang="zh-CN" sz="2400" dirty="0" smtClean="0">
                <a:solidFill>
                  <a:srgbClr val="FF0000"/>
                </a:solidFill>
                <a:latin typeface="方正姚体" pitchFamily="2" charset="-122"/>
                <a:ea typeface="方正姚体" pitchFamily="2" charset="-122"/>
              </a:rPr>
              <a:t>位</a:t>
            </a:r>
            <a:r>
              <a:rPr lang="zh-CN" altLang="zh-CN" sz="2400" dirty="0" smtClean="0">
                <a:solidFill>
                  <a:srgbClr val="663300"/>
                </a:solidFill>
                <a:latin typeface="方正姚体" pitchFamily="2" charset="-122"/>
                <a:ea typeface="方正姚体" pitchFamily="2" charset="-122"/>
              </a:rPr>
              <a:t>同学获各种奖学金”</a:t>
            </a:r>
            <a:endParaRPr lang="en-US" altLang="zh-CN" sz="2400" dirty="0" smtClean="0">
              <a:solidFill>
                <a:srgbClr val="663300"/>
              </a:solidFill>
              <a:latin typeface="方正姚体" pitchFamily="2" charset="-122"/>
              <a:ea typeface="方正姚体" pitchFamily="2" charset="-122"/>
            </a:endParaRPr>
          </a:p>
          <a:p>
            <a:endParaRPr lang="zh-CN" altLang="zh-CN" sz="2600" dirty="0" smtClean="0"/>
          </a:p>
          <a:p>
            <a:endParaRPr lang="zh-CN" altLang="en-US" sz="2600"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lnSpc>
                <a:spcPct val="150000"/>
              </a:lnSpc>
            </a:pPr>
            <a:r>
              <a:rPr lang="zh-CN" altLang="zh-CN" sz="2800" dirty="0" smtClean="0">
                <a:solidFill>
                  <a:schemeClr val="tx2">
                    <a:lumMod val="75000"/>
                  </a:schemeClr>
                </a:solidFill>
                <a:latin typeface="方正姚体" pitchFamily="2" charset="-122"/>
                <a:ea typeface="方正姚体" pitchFamily="2" charset="-122"/>
              </a:rPr>
              <a:t>行文中统一使用</a:t>
            </a:r>
            <a:r>
              <a:rPr lang="en-US" altLang="zh-CN" sz="2800" dirty="0" smtClean="0">
                <a:solidFill>
                  <a:schemeClr val="tx2">
                    <a:lumMod val="75000"/>
                  </a:schemeClr>
                </a:solidFill>
                <a:latin typeface="方正姚体" pitchFamily="2" charset="-122"/>
                <a:ea typeface="方正姚体" pitchFamily="2" charset="-122"/>
              </a:rPr>
              <a:t>“</a:t>
            </a:r>
            <a:r>
              <a:rPr lang="zh-CN" altLang="zh-CN" sz="2800" dirty="0" smtClean="0">
                <a:solidFill>
                  <a:schemeClr val="tx2">
                    <a:lumMod val="75000"/>
                  </a:schemeClr>
                </a:solidFill>
                <a:latin typeface="方正姚体" pitchFamily="2" charset="-122"/>
                <a:ea typeface="方正姚体" pitchFamily="2" charset="-122"/>
              </a:rPr>
              <a:t>上年</a:t>
            </a:r>
            <a:r>
              <a:rPr lang="en-US" altLang="zh-CN" sz="2800" dirty="0" smtClean="0">
                <a:solidFill>
                  <a:schemeClr val="tx2">
                    <a:lumMod val="75000"/>
                  </a:schemeClr>
                </a:solidFill>
                <a:latin typeface="方正姚体" pitchFamily="2" charset="-122"/>
                <a:ea typeface="方正姚体" pitchFamily="2" charset="-122"/>
              </a:rPr>
              <a:t>”</a:t>
            </a:r>
            <a:r>
              <a:rPr lang="zh-CN" altLang="zh-CN" sz="2800" dirty="0" smtClean="0">
                <a:solidFill>
                  <a:schemeClr val="tx2">
                    <a:lumMod val="75000"/>
                  </a:schemeClr>
                </a:solidFill>
                <a:latin typeface="方正姚体" pitchFamily="2" charset="-122"/>
                <a:ea typeface="方正姚体" pitchFamily="2" charset="-122"/>
              </a:rPr>
              <a:t>，不用</a:t>
            </a:r>
            <a:r>
              <a:rPr lang="en-US" altLang="zh-CN" sz="2800" dirty="0" smtClean="0">
                <a:solidFill>
                  <a:schemeClr val="tx2">
                    <a:lumMod val="75000"/>
                  </a:schemeClr>
                </a:solidFill>
                <a:latin typeface="方正姚体" pitchFamily="2" charset="-122"/>
                <a:ea typeface="方正姚体" pitchFamily="2" charset="-122"/>
              </a:rPr>
              <a:t>“</a:t>
            </a:r>
            <a:r>
              <a:rPr lang="zh-CN" altLang="zh-CN" sz="2800" dirty="0" smtClean="0">
                <a:solidFill>
                  <a:schemeClr val="tx2">
                    <a:lumMod val="75000"/>
                  </a:schemeClr>
                </a:solidFill>
                <a:latin typeface="方正姚体" pitchFamily="2" charset="-122"/>
                <a:ea typeface="方正姚体" pitchFamily="2" charset="-122"/>
              </a:rPr>
              <a:t>去年</a:t>
            </a:r>
            <a:r>
              <a:rPr lang="en-US" altLang="zh-CN" sz="2800" dirty="0" smtClean="0">
                <a:solidFill>
                  <a:schemeClr val="tx2">
                    <a:lumMod val="75000"/>
                  </a:schemeClr>
                </a:solidFill>
                <a:latin typeface="方正姚体" pitchFamily="2" charset="-122"/>
                <a:ea typeface="方正姚体" pitchFamily="2" charset="-122"/>
              </a:rPr>
              <a:t>”</a:t>
            </a:r>
            <a:r>
              <a:rPr lang="zh-CN" altLang="zh-CN" sz="2800" dirty="0" smtClean="0">
                <a:solidFill>
                  <a:schemeClr val="tx2">
                    <a:lumMod val="75000"/>
                  </a:schemeClr>
                </a:solidFill>
                <a:latin typeface="方正姚体" pitchFamily="2" charset="-122"/>
                <a:ea typeface="方正姚体" pitchFamily="2" charset="-122"/>
              </a:rPr>
              <a:t>表示上一年度。时间表述中</a:t>
            </a:r>
            <a:r>
              <a:rPr lang="en-US" altLang="zh-CN" sz="2800" dirty="0" smtClean="0">
                <a:solidFill>
                  <a:schemeClr val="tx2">
                    <a:lumMod val="75000"/>
                  </a:schemeClr>
                </a:solidFill>
                <a:latin typeface="方正姚体" pitchFamily="2" charset="-122"/>
                <a:ea typeface="方正姚体" pitchFamily="2" charset="-122"/>
              </a:rPr>
              <a:t>“</a:t>
            </a:r>
            <a:r>
              <a:rPr lang="zh-CN" altLang="zh-CN" sz="2800" dirty="0" smtClean="0">
                <a:solidFill>
                  <a:schemeClr val="tx2">
                    <a:lumMod val="75000"/>
                  </a:schemeClr>
                </a:solidFill>
                <a:latin typeface="方正姚体" pitchFamily="2" charset="-122"/>
                <a:ea typeface="方正姚体" pitchFamily="2" charset="-122"/>
              </a:rPr>
              <a:t>截至</a:t>
            </a:r>
            <a:r>
              <a:rPr lang="en-US" altLang="zh-CN" sz="2800" dirty="0" smtClean="0">
                <a:solidFill>
                  <a:schemeClr val="tx2">
                    <a:lumMod val="75000"/>
                  </a:schemeClr>
                </a:solidFill>
                <a:latin typeface="方正姚体" pitchFamily="2" charset="-122"/>
                <a:ea typeface="方正姚体" pitchFamily="2" charset="-122"/>
              </a:rPr>
              <a:t>10</a:t>
            </a:r>
            <a:r>
              <a:rPr lang="zh-CN" altLang="zh-CN" sz="2800" dirty="0" smtClean="0">
                <a:solidFill>
                  <a:schemeClr val="tx2">
                    <a:lumMod val="75000"/>
                  </a:schemeClr>
                </a:solidFill>
                <a:latin typeface="方正姚体" pitchFamily="2" charset="-122"/>
                <a:ea typeface="方正姚体" pitchFamily="2" charset="-122"/>
              </a:rPr>
              <a:t>月</a:t>
            </a:r>
            <a:r>
              <a:rPr lang="en-US" altLang="zh-CN" sz="2800" dirty="0" smtClean="0">
                <a:solidFill>
                  <a:schemeClr val="tx2">
                    <a:lumMod val="75000"/>
                  </a:schemeClr>
                </a:solidFill>
                <a:latin typeface="方正姚体" pitchFamily="2" charset="-122"/>
                <a:ea typeface="方正姚体" pitchFamily="2" charset="-122"/>
              </a:rPr>
              <a:t>”</a:t>
            </a:r>
            <a:r>
              <a:rPr lang="zh-CN" altLang="zh-CN" sz="2800" dirty="0" smtClean="0">
                <a:solidFill>
                  <a:schemeClr val="tx2">
                    <a:lumMod val="75000"/>
                  </a:schemeClr>
                </a:solidFill>
                <a:latin typeface="方正姚体" pitchFamily="2" charset="-122"/>
                <a:ea typeface="方正姚体" pitchFamily="2" charset="-122"/>
              </a:rPr>
              <a:t>，不使用</a:t>
            </a:r>
            <a:r>
              <a:rPr lang="en-US" altLang="zh-CN" sz="2800" dirty="0" smtClean="0">
                <a:solidFill>
                  <a:schemeClr val="tx2">
                    <a:lumMod val="75000"/>
                  </a:schemeClr>
                </a:solidFill>
                <a:latin typeface="方正姚体" pitchFamily="2" charset="-122"/>
                <a:ea typeface="方正姚体" pitchFamily="2" charset="-122"/>
              </a:rPr>
              <a:t>“</a:t>
            </a:r>
            <a:r>
              <a:rPr lang="zh-CN" altLang="zh-CN" sz="2800" dirty="0" smtClean="0">
                <a:solidFill>
                  <a:schemeClr val="tx2">
                    <a:lumMod val="75000"/>
                  </a:schemeClr>
                </a:solidFill>
                <a:latin typeface="方正姚体" pitchFamily="2" charset="-122"/>
                <a:ea typeface="方正姚体" pitchFamily="2" charset="-122"/>
              </a:rPr>
              <a:t>截止</a:t>
            </a:r>
            <a:r>
              <a:rPr lang="en-US" altLang="zh-CN" sz="2800" dirty="0" smtClean="0">
                <a:solidFill>
                  <a:schemeClr val="tx2">
                    <a:lumMod val="75000"/>
                  </a:schemeClr>
                </a:solidFill>
                <a:latin typeface="方正姚体" pitchFamily="2" charset="-122"/>
                <a:ea typeface="方正姚体" pitchFamily="2" charset="-122"/>
              </a:rPr>
              <a:t>10</a:t>
            </a:r>
            <a:r>
              <a:rPr lang="zh-CN" altLang="zh-CN" sz="2800" dirty="0" smtClean="0">
                <a:solidFill>
                  <a:schemeClr val="tx2">
                    <a:lumMod val="75000"/>
                  </a:schemeClr>
                </a:solidFill>
                <a:latin typeface="方正姚体" pitchFamily="2" charset="-122"/>
                <a:ea typeface="方正姚体" pitchFamily="2" charset="-122"/>
              </a:rPr>
              <a:t>月</a:t>
            </a:r>
            <a:r>
              <a:rPr lang="en-US" altLang="zh-CN" sz="2800" dirty="0" smtClean="0">
                <a:solidFill>
                  <a:schemeClr val="tx2">
                    <a:lumMod val="75000"/>
                  </a:schemeClr>
                </a:solidFill>
                <a:latin typeface="方正姚体" pitchFamily="2" charset="-122"/>
                <a:ea typeface="方正姚体" pitchFamily="2" charset="-122"/>
              </a:rPr>
              <a:t>”</a:t>
            </a:r>
            <a:r>
              <a:rPr lang="zh-CN" altLang="zh-CN" sz="2800" dirty="0" smtClean="0">
                <a:solidFill>
                  <a:schemeClr val="tx2">
                    <a:lumMod val="75000"/>
                  </a:schemeClr>
                </a:solidFill>
                <a:latin typeface="方正姚体" pitchFamily="2" charset="-122"/>
                <a:ea typeface="方正姚体" pitchFamily="2" charset="-122"/>
              </a:rPr>
              <a:t>；</a:t>
            </a:r>
            <a:r>
              <a:rPr lang="en-US" altLang="zh-CN" sz="2800" dirty="0" smtClean="0">
                <a:solidFill>
                  <a:schemeClr val="tx2">
                    <a:lumMod val="75000"/>
                  </a:schemeClr>
                </a:solidFill>
                <a:latin typeface="方正姚体" pitchFamily="2" charset="-122"/>
                <a:ea typeface="方正姚体" pitchFamily="2" charset="-122"/>
              </a:rPr>
              <a:t>“</a:t>
            </a:r>
            <a:r>
              <a:rPr lang="zh-CN" altLang="zh-CN" sz="2800" dirty="0" smtClean="0">
                <a:solidFill>
                  <a:schemeClr val="tx2">
                    <a:lumMod val="75000"/>
                  </a:schemeClr>
                </a:solidFill>
                <a:latin typeface="方正姚体" pitchFamily="2" charset="-122"/>
                <a:ea typeface="方正姚体" pitchFamily="2" charset="-122"/>
              </a:rPr>
              <a:t>报名日期</a:t>
            </a:r>
            <a:r>
              <a:rPr lang="en-US" altLang="zh-CN" sz="2800" dirty="0" smtClean="0">
                <a:solidFill>
                  <a:schemeClr val="tx2">
                    <a:lumMod val="75000"/>
                  </a:schemeClr>
                </a:solidFill>
                <a:latin typeface="方正姚体" pitchFamily="2" charset="-122"/>
                <a:ea typeface="方正姚体" pitchFamily="2" charset="-122"/>
              </a:rPr>
              <a:t>10</a:t>
            </a:r>
            <a:r>
              <a:rPr lang="zh-CN" altLang="zh-CN" sz="2800" dirty="0" smtClean="0">
                <a:solidFill>
                  <a:schemeClr val="tx2">
                    <a:lumMod val="75000"/>
                  </a:schemeClr>
                </a:solidFill>
                <a:latin typeface="方正姚体" pitchFamily="2" charset="-122"/>
                <a:ea typeface="方正姚体" pitchFamily="2" charset="-122"/>
              </a:rPr>
              <a:t>月</a:t>
            </a:r>
            <a:r>
              <a:rPr lang="en-US" altLang="zh-CN" sz="2800" dirty="0" smtClean="0">
                <a:solidFill>
                  <a:schemeClr val="tx2">
                    <a:lumMod val="75000"/>
                  </a:schemeClr>
                </a:solidFill>
                <a:latin typeface="方正姚体" pitchFamily="2" charset="-122"/>
                <a:ea typeface="方正姚体" pitchFamily="2" charset="-122"/>
              </a:rPr>
              <a:t>30</a:t>
            </a:r>
            <a:r>
              <a:rPr lang="zh-CN" altLang="zh-CN" sz="2800" dirty="0" smtClean="0">
                <a:solidFill>
                  <a:schemeClr val="tx2">
                    <a:lumMod val="75000"/>
                  </a:schemeClr>
                </a:solidFill>
                <a:latin typeface="方正姚体" pitchFamily="2" charset="-122"/>
                <a:ea typeface="方正姚体" pitchFamily="2" charset="-122"/>
              </a:rPr>
              <a:t>日截止</a:t>
            </a:r>
            <a:r>
              <a:rPr lang="en-US" altLang="zh-CN" sz="2800" dirty="0" smtClean="0">
                <a:solidFill>
                  <a:schemeClr val="tx2">
                    <a:lumMod val="75000"/>
                  </a:schemeClr>
                </a:solidFill>
                <a:latin typeface="方正姚体" pitchFamily="2" charset="-122"/>
                <a:ea typeface="方正姚体" pitchFamily="2" charset="-122"/>
              </a:rPr>
              <a:t>”</a:t>
            </a:r>
            <a:r>
              <a:rPr lang="zh-CN" altLang="zh-CN" sz="2800" dirty="0" smtClean="0">
                <a:solidFill>
                  <a:schemeClr val="tx2">
                    <a:lumMod val="75000"/>
                  </a:schemeClr>
                </a:solidFill>
                <a:latin typeface="方正姚体" pitchFamily="2" charset="-122"/>
                <a:ea typeface="方正姚体" pitchFamily="2" charset="-122"/>
              </a:rPr>
              <a:t>，不使用</a:t>
            </a:r>
            <a:r>
              <a:rPr lang="en-US" altLang="zh-CN" sz="2800" dirty="0" smtClean="0">
                <a:solidFill>
                  <a:schemeClr val="tx2">
                    <a:lumMod val="75000"/>
                  </a:schemeClr>
                </a:solidFill>
                <a:latin typeface="方正姚体" pitchFamily="2" charset="-122"/>
                <a:ea typeface="方正姚体" pitchFamily="2" charset="-122"/>
              </a:rPr>
              <a:t>“</a:t>
            </a:r>
            <a:r>
              <a:rPr lang="zh-CN" altLang="zh-CN" sz="2800" dirty="0" smtClean="0">
                <a:solidFill>
                  <a:schemeClr val="tx2">
                    <a:lumMod val="75000"/>
                  </a:schemeClr>
                </a:solidFill>
                <a:latin typeface="方正姚体" pitchFamily="2" charset="-122"/>
                <a:ea typeface="方正姚体" pitchFamily="2" charset="-122"/>
              </a:rPr>
              <a:t>报名日期</a:t>
            </a:r>
            <a:r>
              <a:rPr lang="en-US" altLang="zh-CN" sz="2800" dirty="0" smtClean="0">
                <a:solidFill>
                  <a:schemeClr val="tx2">
                    <a:lumMod val="75000"/>
                  </a:schemeClr>
                </a:solidFill>
                <a:latin typeface="方正姚体" pitchFamily="2" charset="-122"/>
                <a:ea typeface="方正姚体" pitchFamily="2" charset="-122"/>
              </a:rPr>
              <a:t>10</a:t>
            </a:r>
            <a:r>
              <a:rPr lang="zh-CN" altLang="zh-CN" sz="2800" dirty="0" smtClean="0">
                <a:solidFill>
                  <a:schemeClr val="tx2">
                    <a:lumMod val="75000"/>
                  </a:schemeClr>
                </a:solidFill>
                <a:latin typeface="方正姚体" pitchFamily="2" charset="-122"/>
                <a:ea typeface="方正姚体" pitchFamily="2" charset="-122"/>
              </a:rPr>
              <a:t>月</a:t>
            </a:r>
            <a:r>
              <a:rPr lang="en-US" altLang="zh-CN" sz="2800" dirty="0" smtClean="0">
                <a:solidFill>
                  <a:schemeClr val="tx2">
                    <a:lumMod val="75000"/>
                  </a:schemeClr>
                </a:solidFill>
                <a:latin typeface="方正姚体" pitchFamily="2" charset="-122"/>
                <a:ea typeface="方正姚体" pitchFamily="2" charset="-122"/>
              </a:rPr>
              <a:t>30</a:t>
            </a:r>
            <a:r>
              <a:rPr lang="zh-CN" altLang="zh-CN" sz="2800" dirty="0" smtClean="0">
                <a:solidFill>
                  <a:schemeClr val="tx2">
                    <a:lumMod val="75000"/>
                  </a:schemeClr>
                </a:solidFill>
                <a:latin typeface="方正姚体" pitchFamily="2" charset="-122"/>
                <a:ea typeface="方正姚体" pitchFamily="2" charset="-122"/>
              </a:rPr>
              <a:t>日截至</a:t>
            </a:r>
            <a:r>
              <a:rPr lang="en-US" altLang="zh-CN" sz="2800" dirty="0" smtClean="0">
                <a:solidFill>
                  <a:schemeClr val="tx2">
                    <a:lumMod val="75000"/>
                  </a:schemeClr>
                </a:solidFill>
                <a:latin typeface="方正姚体" pitchFamily="2" charset="-122"/>
                <a:ea typeface="方正姚体" pitchFamily="2" charset="-122"/>
              </a:rPr>
              <a:t>”</a:t>
            </a:r>
            <a:r>
              <a:rPr lang="zh-CN" altLang="zh-CN" sz="2800" dirty="0" smtClean="0">
                <a:solidFill>
                  <a:schemeClr val="tx2">
                    <a:lumMod val="75000"/>
                  </a:schemeClr>
                </a:solidFill>
                <a:latin typeface="方正姚体" pitchFamily="2" charset="-122"/>
                <a:ea typeface="方正姚体" pitchFamily="2" charset="-122"/>
              </a:rPr>
              <a:t>。</a:t>
            </a:r>
            <a:endParaRPr lang="en-US" altLang="zh-CN" sz="2800" dirty="0" smtClean="0">
              <a:solidFill>
                <a:schemeClr val="tx2">
                  <a:lumMod val="75000"/>
                </a:schemeClr>
              </a:solidFill>
              <a:latin typeface="方正姚体" pitchFamily="2" charset="-122"/>
              <a:ea typeface="方正姚体" pitchFamily="2" charset="-122"/>
            </a:endParaRPr>
          </a:p>
          <a:p>
            <a:pPr>
              <a:lnSpc>
                <a:spcPct val="150000"/>
              </a:lnSpc>
            </a:pPr>
            <a:r>
              <a:rPr lang="zh-CN" altLang="zh-CN" sz="2800" dirty="0" smtClean="0">
                <a:solidFill>
                  <a:schemeClr val="tx2">
                    <a:lumMod val="75000"/>
                  </a:schemeClr>
                </a:solidFill>
                <a:latin typeface="方正姚体" pitchFamily="2" charset="-122"/>
                <a:ea typeface="方正姚体" pitchFamily="2" charset="-122"/>
              </a:rPr>
              <a:t>行文中的不使用</a:t>
            </a:r>
            <a:r>
              <a:rPr lang="en-US" altLang="zh-CN" sz="2800" dirty="0" smtClean="0">
                <a:solidFill>
                  <a:schemeClr val="tx2">
                    <a:lumMod val="75000"/>
                  </a:schemeClr>
                </a:solidFill>
                <a:latin typeface="方正姚体" pitchFamily="2" charset="-122"/>
                <a:ea typeface="方正姚体" pitchFamily="2" charset="-122"/>
              </a:rPr>
              <a:t>“</a:t>
            </a:r>
            <a:r>
              <a:rPr lang="zh-CN" altLang="zh-CN" sz="2800" dirty="0" smtClean="0">
                <a:solidFill>
                  <a:schemeClr val="tx2">
                    <a:lumMod val="75000"/>
                  </a:schemeClr>
                </a:solidFill>
                <a:latin typeface="方正姚体" pitchFamily="2" charset="-122"/>
                <a:ea typeface="方正姚体" pitchFamily="2" charset="-122"/>
              </a:rPr>
              <a:t>文凭</a:t>
            </a:r>
            <a:r>
              <a:rPr lang="en-US" altLang="zh-CN" sz="2800" dirty="0" smtClean="0">
                <a:solidFill>
                  <a:schemeClr val="tx2">
                    <a:lumMod val="75000"/>
                  </a:schemeClr>
                </a:solidFill>
                <a:latin typeface="方正姚体" pitchFamily="2" charset="-122"/>
                <a:ea typeface="方正姚体" pitchFamily="2" charset="-122"/>
              </a:rPr>
              <a:t>”</a:t>
            </a:r>
            <a:r>
              <a:rPr lang="zh-CN" altLang="zh-CN" sz="2800" dirty="0" smtClean="0">
                <a:solidFill>
                  <a:schemeClr val="tx2">
                    <a:lumMod val="75000"/>
                  </a:schemeClr>
                </a:solidFill>
                <a:latin typeface="方正姚体" pitchFamily="2" charset="-122"/>
                <a:ea typeface="方正姚体" pitchFamily="2" charset="-122"/>
              </a:rPr>
              <a:t>一词，统一使用</a:t>
            </a:r>
            <a:r>
              <a:rPr lang="en-US" altLang="zh-CN" sz="2800" dirty="0" smtClean="0">
                <a:solidFill>
                  <a:schemeClr val="tx2">
                    <a:lumMod val="75000"/>
                  </a:schemeClr>
                </a:solidFill>
                <a:latin typeface="方正姚体" pitchFamily="2" charset="-122"/>
                <a:ea typeface="方正姚体" pitchFamily="2" charset="-122"/>
              </a:rPr>
              <a:t>“××</a:t>
            </a:r>
            <a:r>
              <a:rPr lang="zh-CN" altLang="zh-CN" sz="2800" dirty="0" smtClean="0">
                <a:solidFill>
                  <a:schemeClr val="tx2">
                    <a:lumMod val="75000"/>
                  </a:schemeClr>
                </a:solidFill>
                <a:latin typeface="方正姚体" pitchFamily="2" charset="-122"/>
                <a:ea typeface="方正姚体" pitchFamily="2" charset="-122"/>
              </a:rPr>
              <a:t>证书</a:t>
            </a:r>
            <a:r>
              <a:rPr lang="en-US" altLang="zh-CN" sz="2800" dirty="0" smtClean="0">
                <a:solidFill>
                  <a:schemeClr val="tx2">
                    <a:lumMod val="75000"/>
                  </a:schemeClr>
                </a:solidFill>
                <a:latin typeface="方正姚体" pitchFamily="2" charset="-122"/>
                <a:ea typeface="方正姚体" pitchFamily="2" charset="-122"/>
              </a:rPr>
              <a:t>”</a:t>
            </a:r>
            <a:r>
              <a:rPr lang="zh-CN" altLang="zh-CN" sz="2800" dirty="0" smtClean="0">
                <a:solidFill>
                  <a:schemeClr val="tx2">
                    <a:lumMod val="75000"/>
                  </a:schemeClr>
                </a:solidFill>
                <a:latin typeface="方正姚体" pitchFamily="2" charset="-122"/>
                <a:ea typeface="方正姚体" pitchFamily="2" charset="-122"/>
              </a:rPr>
              <a:t>，如</a:t>
            </a:r>
            <a:r>
              <a:rPr lang="en-US" altLang="zh-CN" sz="2800" dirty="0" smtClean="0">
                <a:solidFill>
                  <a:schemeClr val="tx2">
                    <a:lumMod val="75000"/>
                  </a:schemeClr>
                </a:solidFill>
                <a:latin typeface="方正姚体" pitchFamily="2" charset="-122"/>
                <a:ea typeface="方正姚体" pitchFamily="2" charset="-122"/>
              </a:rPr>
              <a:t>“</a:t>
            </a:r>
            <a:r>
              <a:rPr lang="zh-CN" altLang="zh-CN" sz="2800" dirty="0" smtClean="0">
                <a:solidFill>
                  <a:schemeClr val="tx2">
                    <a:lumMod val="75000"/>
                  </a:schemeClr>
                </a:solidFill>
                <a:latin typeface="方正姚体" pitchFamily="2" charset="-122"/>
                <a:ea typeface="方正姚体" pitchFamily="2" charset="-122"/>
              </a:rPr>
              <a:t>毕业证书</a:t>
            </a:r>
            <a:r>
              <a:rPr lang="en-US" altLang="zh-CN" sz="2800" dirty="0" smtClean="0">
                <a:solidFill>
                  <a:schemeClr val="tx2">
                    <a:lumMod val="75000"/>
                  </a:schemeClr>
                </a:solidFill>
                <a:latin typeface="方正姚体" pitchFamily="2" charset="-122"/>
                <a:ea typeface="方正姚体" pitchFamily="2" charset="-122"/>
              </a:rPr>
              <a:t>”“</a:t>
            </a:r>
            <a:r>
              <a:rPr lang="zh-CN" altLang="zh-CN" sz="2800" dirty="0" smtClean="0">
                <a:solidFill>
                  <a:schemeClr val="tx2">
                    <a:lumMod val="75000"/>
                  </a:schemeClr>
                </a:solidFill>
                <a:latin typeface="方正姚体" pitchFamily="2" charset="-122"/>
                <a:ea typeface="方正姚体" pitchFamily="2" charset="-122"/>
              </a:rPr>
              <a:t>结业证书</a:t>
            </a:r>
            <a:r>
              <a:rPr lang="en-US" altLang="zh-CN" sz="2800" dirty="0" smtClean="0">
                <a:solidFill>
                  <a:schemeClr val="tx2">
                    <a:lumMod val="75000"/>
                  </a:schemeClr>
                </a:solidFill>
                <a:latin typeface="方正姚体" pitchFamily="2" charset="-122"/>
                <a:ea typeface="方正姚体" pitchFamily="2" charset="-122"/>
              </a:rPr>
              <a:t>”</a:t>
            </a:r>
            <a:r>
              <a:rPr lang="zh-CN" altLang="zh-CN" sz="2800" dirty="0" smtClean="0">
                <a:solidFill>
                  <a:schemeClr val="tx2">
                    <a:lumMod val="75000"/>
                  </a:schemeClr>
                </a:solidFill>
                <a:latin typeface="方正姚体" pitchFamily="2" charset="-122"/>
                <a:ea typeface="方正姚体" pitchFamily="2" charset="-122"/>
              </a:rPr>
              <a:t>和</a:t>
            </a:r>
            <a:r>
              <a:rPr lang="en-US" altLang="zh-CN" sz="2800" dirty="0" smtClean="0">
                <a:solidFill>
                  <a:schemeClr val="tx2">
                    <a:lumMod val="75000"/>
                  </a:schemeClr>
                </a:solidFill>
                <a:latin typeface="方正姚体" pitchFamily="2" charset="-122"/>
                <a:ea typeface="方正姚体" pitchFamily="2" charset="-122"/>
              </a:rPr>
              <a:t>“</a:t>
            </a:r>
            <a:r>
              <a:rPr lang="zh-CN" altLang="zh-CN" sz="2800" dirty="0" smtClean="0">
                <a:solidFill>
                  <a:schemeClr val="tx2">
                    <a:lumMod val="75000"/>
                  </a:schemeClr>
                </a:solidFill>
                <a:latin typeface="方正姚体" pitchFamily="2" charset="-122"/>
                <a:ea typeface="方正姚体" pitchFamily="2" charset="-122"/>
              </a:rPr>
              <a:t>肄业证书</a:t>
            </a:r>
            <a:r>
              <a:rPr lang="en-US" altLang="zh-CN" sz="2800" dirty="0" smtClean="0">
                <a:solidFill>
                  <a:schemeClr val="tx2">
                    <a:lumMod val="75000"/>
                  </a:schemeClr>
                </a:solidFill>
                <a:latin typeface="方正姚体" pitchFamily="2" charset="-122"/>
                <a:ea typeface="方正姚体" pitchFamily="2" charset="-122"/>
              </a:rPr>
              <a:t>”</a:t>
            </a:r>
            <a:r>
              <a:rPr lang="zh-CN" altLang="zh-CN" sz="2800" dirty="0" smtClean="0">
                <a:solidFill>
                  <a:schemeClr val="tx2">
                    <a:lumMod val="75000"/>
                  </a:schemeClr>
                </a:solidFill>
                <a:latin typeface="方正姚体" pitchFamily="2" charset="-122"/>
                <a:ea typeface="方正姚体" pitchFamily="2" charset="-122"/>
              </a:rPr>
              <a:t>。</a:t>
            </a:r>
            <a:r>
              <a:rPr lang="en-US" altLang="zh-CN" sz="2800" dirty="0" smtClean="0">
                <a:solidFill>
                  <a:schemeClr val="tx2">
                    <a:lumMod val="75000"/>
                  </a:schemeClr>
                </a:solidFill>
                <a:latin typeface="方正姚体" pitchFamily="2" charset="-122"/>
                <a:ea typeface="方正姚体" pitchFamily="2" charset="-122"/>
              </a:rPr>
              <a:t>“</a:t>
            </a:r>
            <a:r>
              <a:rPr lang="zh-CN" altLang="zh-CN" sz="2800" dirty="0" smtClean="0">
                <a:solidFill>
                  <a:schemeClr val="tx2">
                    <a:lumMod val="75000"/>
                  </a:schemeClr>
                </a:solidFill>
                <a:latin typeface="方正姚体" pitchFamily="2" charset="-122"/>
                <a:ea typeface="方正姚体" pitchFamily="2" charset="-122"/>
              </a:rPr>
              <a:t>同等学力</a:t>
            </a:r>
            <a:r>
              <a:rPr lang="en-US" altLang="zh-CN" sz="2800" dirty="0" smtClean="0">
                <a:solidFill>
                  <a:schemeClr val="tx2">
                    <a:lumMod val="75000"/>
                  </a:schemeClr>
                </a:solidFill>
                <a:latin typeface="方正姚体" pitchFamily="2" charset="-122"/>
                <a:ea typeface="方正姚体" pitchFamily="2" charset="-122"/>
              </a:rPr>
              <a:t>”</a:t>
            </a:r>
            <a:r>
              <a:rPr lang="zh-CN" altLang="zh-CN" sz="2800" dirty="0" smtClean="0">
                <a:solidFill>
                  <a:schemeClr val="tx2">
                    <a:lumMod val="75000"/>
                  </a:schemeClr>
                </a:solidFill>
                <a:latin typeface="方正姚体" pitchFamily="2" charset="-122"/>
                <a:ea typeface="方正姚体" pitchFamily="2" charset="-122"/>
              </a:rPr>
              <a:t>不用</a:t>
            </a:r>
            <a:r>
              <a:rPr lang="en-US" altLang="zh-CN" sz="2800" dirty="0" smtClean="0">
                <a:solidFill>
                  <a:schemeClr val="tx2">
                    <a:lumMod val="75000"/>
                  </a:schemeClr>
                </a:solidFill>
                <a:latin typeface="方正姚体" pitchFamily="2" charset="-122"/>
                <a:ea typeface="方正姚体" pitchFamily="2" charset="-122"/>
              </a:rPr>
              <a:t>“</a:t>
            </a:r>
            <a:r>
              <a:rPr lang="zh-CN" altLang="zh-CN" sz="2800" dirty="0" smtClean="0">
                <a:solidFill>
                  <a:schemeClr val="tx2">
                    <a:lumMod val="75000"/>
                  </a:schemeClr>
                </a:solidFill>
                <a:latin typeface="方正姚体" pitchFamily="2" charset="-122"/>
                <a:ea typeface="方正姚体" pitchFamily="2" charset="-122"/>
              </a:rPr>
              <a:t>同等学历</a:t>
            </a:r>
            <a:r>
              <a:rPr lang="en-US" altLang="zh-CN" sz="2800" dirty="0" smtClean="0">
                <a:solidFill>
                  <a:schemeClr val="tx2">
                    <a:lumMod val="75000"/>
                  </a:schemeClr>
                </a:solidFill>
                <a:latin typeface="方正姚体" pitchFamily="2" charset="-122"/>
                <a:ea typeface="方正姚体" pitchFamily="2" charset="-122"/>
              </a:rPr>
              <a:t>”</a:t>
            </a:r>
            <a:r>
              <a:rPr lang="zh-CN" altLang="zh-CN" sz="2800" dirty="0" smtClean="0">
                <a:solidFill>
                  <a:schemeClr val="tx2">
                    <a:lumMod val="75000"/>
                  </a:schemeClr>
                </a:solidFill>
                <a:latin typeface="方正姚体" pitchFamily="2" charset="-122"/>
                <a:ea typeface="方正姚体" pitchFamily="2" charset="-122"/>
              </a:rPr>
              <a:t>。</a:t>
            </a:r>
            <a:endParaRPr lang="en-US" altLang="zh-CN" sz="2800" dirty="0" smtClean="0">
              <a:solidFill>
                <a:schemeClr val="tx2">
                  <a:lumMod val="75000"/>
                </a:schemeClr>
              </a:solidFill>
              <a:latin typeface="方正姚体" pitchFamily="2" charset="-122"/>
              <a:ea typeface="方正姚体" pitchFamily="2" charset="-122"/>
            </a:endParaRPr>
          </a:p>
          <a:p>
            <a:pPr>
              <a:buNone/>
            </a:pPr>
            <a:endParaRPr lang="zh-CN" altLang="en-US" dirty="0"/>
          </a:p>
        </p:txBody>
      </p:sp>
      <p:sp>
        <p:nvSpPr>
          <p:cNvPr id="4" name="同侧圆角矩形 3"/>
          <p:cNvSpPr/>
          <p:nvPr/>
        </p:nvSpPr>
        <p:spPr>
          <a:xfrm>
            <a:off x="0" y="1"/>
            <a:ext cx="6444208" cy="764704"/>
          </a:xfrm>
          <a:prstGeom prst="round2SameRect">
            <a:avLst>
              <a:gd name="adj1" fmla="val 40740"/>
              <a:gd name="adj2" fmla="val 1153"/>
            </a:avLst>
          </a:prstGeom>
          <a:solidFill>
            <a:schemeClr val="accent4">
              <a:lumMod val="60000"/>
              <a:lumOff val="4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3500" i="0" spc="150" dirty="0" smtClean="0">
                <a:ln w="11430"/>
                <a:gradFill>
                  <a:gsLst>
                    <a:gs pos="25000">
                      <a:schemeClr val="accent2">
                        <a:satMod val="155000"/>
                      </a:schemeClr>
                    </a:gs>
                    <a:gs pos="100000">
                      <a:schemeClr val="accent2">
                        <a:shade val="45000"/>
                        <a:satMod val="165000"/>
                      </a:schemeClr>
                    </a:gs>
                  </a:gsLst>
                  <a:lin ang="5400000"/>
                </a:gradFill>
                <a:latin typeface="Times New Roman" pitchFamily="18" charset="0"/>
                <a:ea typeface="微软雅黑" pitchFamily="34" charset="-122"/>
                <a:cs typeface="Times New Roman" pitchFamily="18" charset="0"/>
              </a:rPr>
              <a:t>行文规范</a:t>
            </a:r>
            <a:endParaRPr lang="zh-CN" altLang="en-US" sz="3500" i="0" spc="150" dirty="0">
              <a:ln w="11430"/>
              <a:gradFill>
                <a:gsLst>
                  <a:gs pos="25000">
                    <a:schemeClr val="accent2">
                      <a:satMod val="155000"/>
                    </a:schemeClr>
                  </a:gs>
                  <a:gs pos="100000">
                    <a:schemeClr val="accent2">
                      <a:shade val="45000"/>
                      <a:satMod val="165000"/>
                    </a:schemeClr>
                  </a:gs>
                </a:gsLst>
                <a:lin ang="5400000"/>
              </a:gradFill>
              <a:latin typeface="Times New Roman" pitchFamily="18" charset="0"/>
              <a:ea typeface="微软雅黑" pitchFamily="34" charset="-122"/>
              <a:cs typeface="Times New Roman" pitchFamily="18"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340768"/>
            <a:ext cx="8229600" cy="4785395"/>
          </a:xfrm>
        </p:spPr>
        <p:txBody>
          <a:bodyPr/>
          <a:lstStyle/>
          <a:p>
            <a:pPr eaLnBrk="1" latinLnBrk="1" hangingPunct="1">
              <a:lnSpc>
                <a:spcPct val="120000"/>
              </a:lnSpc>
            </a:pPr>
            <a:r>
              <a:rPr lang="zh-CN" altLang="zh-CN" sz="2800" dirty="0" smtClean="0">
                <a:solidFill>
                  <a:schemeClr val="tx2">
                    <a:lumMod val="75000"/>
                  </a:schemeClr>
                </a:solidFill>
                <a:latin typeface="方正姚体" pitchFamily="2" charset="-122"/>
                <a:ea typeface="方正姚体" pitchFamily="2" charset="-122"/>
              </a:rPr>
              <a:t>不使用不明含义、意义不大的缩略语，如</a:t>
            </a:r>
            <a:r>
              <a:rPr lang="en-US" altLang="zh-CN" sz="2800" dirty="0" smtClean="0">
                <a:solidFill>
                  <a:schemeClr val="tx2">
                    <a:lumMod val="75000"/>
                  </a:schemeClr>
                </a:solidFill>
                <a:latin typeface="方正姚体" pitchFamily="2" charset="-122"/>
                <a:ea typeface="方正姚体" pitchFamily="2" charset="-122"/>
              </a:rPr>
              <a:t>“</a:t>
            </a:r>
            <a:r>
              <a:rPr lang="zh-CN" altLang="zh-CN" sz="2800" dirty="0" smtClean="0">
                <a:solidFill>
                  <a:schemeClr val="tx2">
                    <a:lumMod val="75000"/>
                  </a:schemeClr>
                </a:solidFill>
                <a:latin typeface="方正姚体" pitchFamily="2" charset="-122"/>
                <a:ea typeface="方正姚体" pitchFamily="2" charset="-122"/>
              </a:rPr>
              <a:t>四个结合</a:t>
            </a:r>
            <a:r>
              <a:rPr lang="en-US" altLang="zh-CN" sz="2800" dirty="0" smtClean="0">
                <a:solidFill>
                  <a:schemeClr val="tx2">
                    <a:lumMod val="75000"/>
                  </a:schemeClr>
                </a:solidFill>
                <a:latin typeface="方正姚体" pitchFamily="2" charset="-122"/>
                <a:ea typeface="方正姚体" pitchFamily="2" charset="-122"/>
              </a:rPr>
              <a:t>”</a:t>
            </a:r>
            <a:r>
              <a:rPr lang="zh-CN" altLang="zh-CN" sz="2800" dirty="0" smtClean="0">
                <a:solidFill>
                  <a:schemeClr val="tx2">
                    <a:lumMod val="75000"/>
                  </a:schemeClr>
                </a:solidFill>
                <a:latin typeface="方正姚体" pitchFamily="2" charset="-122"/>
                <a:ea typeface="方正姚体" pitchFamily="2" charset="-122"/>
              </a:rPr>
              <a:t>和</a:t>
            </a:r>
            <a:r>
              <a:rPr lang="en-US" altLang="zh-CN" sz="2800" dirty="0" smtClean="0">
                <a:solidFill>
                  <a:schemeClr val="tx2">
                    <a:lumMod val="75000"/>
                  </a:schemeClr>
                </a:solidFill>
                <a:latin typeface="方正姚体" pitchFamily="2" charset="-122"/>
                <a:ea typeface="方正姚体" pitchFamily="2" charset="-122"/>
              </a:rPr>
              <a:t>“</a:t>
            </a:r>
            <a:r>
              <a:rPr lang="zh-CN" altLang="zh-CN" sz="2800" dirty="0" smtClean="0">
                <a:solidFill>
                  <a:schemeClr val="tx2">
                    <a:lumMod val="75000"/>
                  </a:schemeClr>
                </a:solidFill>
                <a:latin typeface="方正姚体" pitchFamily="2" charset="-122"/>
                <a:ea typeface="方正姚体" pitchFamily="2" charset="-122"/>
              </a:rPr>
              <a:t>三个中心</a:t>
            </a:r>
            <a:r>
              <a:rPr lang="en-US" altLang="zh-CN" sz="2800" dirty="0" smtClean="0">
                <a:solidFill>
                  <a:schemeClr val="tx2">
                    <a:lumMod val="75000"/>
                  </a:schemeClr>
                </a:solidFill>
                <a:latin typeface="方正姚体" pitchFamily="2" charset="-122"/>
                <a:ea typeface="方正姚体" pitchFamily="2" charset="-122"/>
              </a:rPr>
              <a:t>”</a:t>
            </a:r>
            <a:r>
              <a:rPr lang="zh-CN" altLang="zh-CN" sz="2800" dirty="0" smtClean="0">
                <a:solidFill>
                  <a:schemeClr val="tx2">
                    <a:lumMod val="75000"/>
                  </a:schemeClr>
                </a:solidFill>
                <a:latin typeface="方正姚体" pitchFamily="2" charset="-122"/>
                <a:ea typeface="方正姚体" pitchFamily="2" charset="-122"/>
              </a:rPr>
              <a:t>等，必要时使用全称。已形成固定含义的缩略语，使用时加引号，例如：</a:t>
            </a:r>
            <a:r>
              <a:rPr lang="en-US" altLang="zh-CN" sz="2800" dirty="0" smtClean="0">
                <a:solidFill>
                  <a:schemeClr val="tx2">
                    <a:lumMod val="75000"/>
                  </a:schemeClr>
                </a:solidFill>
                <a:latin typeface="方正姚体" pitchFamily="2" charset="-122"/>
                <a:ea typeface="方正姚体" pitchFamily="2" charset="-122"/>
              </a:rPr>
              <a:t>“</a:t>
            </a:r>
            <a:r>
              <a:rPr lang="zh-CN" altLang="zh-CN" sz="2800" dirty="0" smtClean="0">
                <a:solidFill>
                  <a:schemeClr val="tx2">
                    <a:lumMod val="75000"/>
                  </a:schemeClr>
                </a:solidFill>
                <a:latin typeface="方正姚体" pitchFamily="2" charset="-122"/>
                <a:ea typeface="方正姚体" pitchFamily="2" charset="-122"/>
              </a:rPr>
              <a:t>农转非</a:t>
            </a:r>
            <a:r>
              <a:rPr lang="en-US" altLang="zh-CN" sz="2800" dirty="0" smtClean="0">
                <a:solidFill>
                  <a:schemeClr val="tx2">
                    <a:lumMod val="75000"/>
                  </a:schemeClr>
                </a:solidFill>
                <a:latin typeface="方正姚体" pitchFamily="2" charset="-122"/>
                <a:ea typeface="方正姚体" pitchFamily="2" charset="-122"/>
              </a:rPr>
              <a:t>”“</a:t>
            </a:r>
            <a:r>
              <a:rPr lang="zh-CN" altLang="zh-CN" sz="2800" dirty="0" smtClean="0">
                <a:solidFill>
                  <a:schemeClr val="tx2">
                    <a:lumMod val="75000"/>
                  </a:schemeClr>
                </a:solidFill>
                <a:latin typeface="方正姚体" pitchFamily="2" charset="-122"/>
                <a:ea typeface="方正姚体" pitchFamily="2" charset="-122"/>
              </a:rPr>
              <a:t>择校生</a:t>
            </a:r>
            <a:r>
              <a:rPr lang="en-US" altLang="zh-CN" sz="2800" dirty="0" smtClean="0">
                <a:solidFill>
                  <a:schemeClr val="tx2">
                    <a:lumMod val="75000"/>
                  </a:schemeClr>
                </a:solidFill>
                <a:latin typeface="方正姚体" pitchFamily="2" charset="-122"/>
                <a:ea typeface="方正姚体" pitchFamily="2" charset="-122"/>
              </a:rPr>
              <a:t>”“</a:t>
            </a:r>
            <a:r>
              <a:rPr lang="zh-CN" altLang="zh-CN" sz="2800" dirty="0" smtClean="0">
                <a:solidFill>
                  <a:schemeClr val="tx2">
                    <a:lumMod val="75000"/>
                  </a:schemeClr>
                </a:solidFill>
                <a:latin typeface="方正姚体" pitchFamily="2" charset="-122"/>
                <a:ea typeface="方正姚体" pitchFamily="2" charset="-122"/>
              </a:rPr>
              <a:t>小升初</a:t>
            </a:r>
            <a:r>
              <a:rPr lang="en-US" altLang="zh-CN" sz="2800" dirty="0" smtClean="0">
                <a:solidFill>
                  <a:schemeClr val="tx2">
                    <a:lumMod val="75000"/>
                  </a:schemeClr>
                </a:solidFill>
                <a:latin typeface="方正姚体" pitchFamily="2" charset="-122"/>
                <a:ea typeface="方正姚体" pitchFamily="2" charset="-122"/>
              </a:rPr>
              <a:t>”</a:t>
            </a:r>
            <a:r>
              <a:rPr lang="zh-CN" altLang="zh-CN" sz="2800" dirty="0" smtClean="0">
                <a:solidFill>
                  <a:schemeClr val="tx2">
                    <a:lumMod val="75000"/>
                  </a:schemeClr>
                </a:solidFill>
                <a:latin typeface="方正姚体" pitchFamily="2" charset="-122"/>
                <a:ea typeface="方正姚体" pitchFamily="2" charset="-122"/>
              </a:rPr>
              <a:t>和</a:t>
            </a:r>
            <a:r>
              <a:rPr lang="en-US" altLang="zh-CN" sz="2800" dirty="0" smtClean="0">
                <a:solidFill>
                  <a:schemeClr val="tx2">
                    <a:lumMod val="75000"/>
                  </a:schemeClr>
                </a:solidFill>
                <a:latin typeface="方正姚体" pitchFamily="2" charset="-122"/>
                <a:ea typeface="方正姚体" pitchFamily="2" charset="-122"/>
              </a:rPr>
              <a:t>“</a:t>
            </a:r>
            <a:r>
              <a:rPr lang="zh-CN" altLang="zh-CN" sz="2800" dirty="0" smtClean="0">
                <a:solidFill>
                  <a:schemeClr val="tx2">
                    <a:lumMod val="75000"/>
                  </a:schemeClr>
                </a:solidFill>
                <a:latin typeface="方正姚体" pitchFamily="2" charset="-122"/>
                <a:ea typeface="方正姚体" pitchFamily="2" charset="-122"/>
              </a:rPr>
              <a:t>减负</a:t>
            </a:r>
            <a:r>
              <a:rPr lang="en-US" altLang="zh-CN" sz="2800" dirty="0" smtClean="0">
                <a:solidFill>
                  <a:schemeClr val="tx2">
                    <a:lumMod val="75000"/>
                  </a:schemeClr>
                </a:solidFill>
                <a:latin typeface="方正姚体" pitchFamily="2" charset="-122"/>
                <a:ea typeface="方正姚体" pitchFamily="2" charset="-122"/>
              </a:rPr>
              <a:t>”</a:t>
            </a:r>
            <a:r>
              <a:rPr lang="zh-CN" altLang="zh-CN" sz="2800" dirty="0" smtClean="0">
                <a:solidFill>
                  <a:schemeClr val="tx2">
                    <a:lumMod val="75000"/>
                  </a:schemeClr>
                </a:solidFill>
                <a:latin typeface="方正姚体" pitchFamily="2" charset="-122"/>
                <a:ea typeface="方正姚体" pitchFamily="2" charset="-122"/>
              </a:rPr>
              <a:t>等。</a:t>
            </a:r>
            <a:endParaRPr lang="en-US" altLang="zh-CN" sz="2800" dirty="0" smtClean="0">
              <a:solidFill>
                <a:schemeClr val="tx2">
                  <a:lumMod val="75000"/>
                </a:schemeClr>
              </a:solidFill>
              <a:latin typeface="方正姚体" pitchFamily="2" charset="-122"/>
              <a:ea typeface="方正姚体" pitchFamily="2" charset="-122"/>
            </a:endParaRPr>
          </a:p>
          <a:p>
            <a:pPr eaLnBrk="1" hangingPunct="1">
              <a:lnSpc>
                <a:spcPct val="130000"/>
              </a:lnSpc>
              <a:buNone/>
            </a:pPr>
            <a:r>
              <a:rPr lang="zh-CN" altLang="en-US" sz="2800" dirty="0" smtClean="0">
                <a:solidFill>
                  <a:srgbClr val="663300"/>
                </a:solidFill>
                <a:latin typeface="方正姚体" pitchFamily="2" charset="-122"/>
                <a:ea typeface="方正姚体" pitchFamily="2" charset="-122"/>
              </a:rPr>
              <a:t>       例如：不使用“一个定位三个结合”，应为“立足校本教研，实现教学改革、创新、提高教学质量相结合。</a:t>
            </a:r>
            <a:endParaRPr lang="en-US" altLang="zh-CN" sz="2800" dirty="0" smtClean="0">
              <a:solidFill>
                <a:srgbClr val="663300"/>
              </a:solidFill>
              <a:latin typeface="方正姚体" pitchFamily="2" charset="-122"/>
              <a:ea typeface="方正姚体" pitchFamily="2" charset="-122"/>
            </a:endParaRPr>
          </a:p>
          <a:p>
            <a:pPr lvl="0" indent="266700" eaLnBrk="1" latinLnBrk="1" hangingPunct="1">
              <a:lnSpc>
                <a:spcPct val="120000"/>
              </a:lnSpc>
            </a:pPr>
            <a:r>
              <a:rPr lang="zh-CN" altLang="en-US" dirty="0" smtClean="0">
                <a:solidFill>
                  <a:schemeClr val="tx2">
                    <a:lumMod val="75000"/>
                  </a:schemeClr>
                </a:solidFill>
                <a:latin typeface="方正姚体" pitchFamily="2" charset="-122"/>
                <a:ea typeface="方正姚体" pitchFamily="2" charset="-122"/>
              </a:rPr>
              <a:t>“等”：删除罗列清分项的“等”。</a:t>
            </a:r>
            <a:endParaRPr lang="zh-CN" altLang="zh-CN" dirty="0" smtClean="0">
              <a:solidFill>
                <a:schemeClr val="tx2">
                  <a:lumMod val="75000"/>
                </a:schemeClr>
              </a:solidFill>
              <a:latin typeface="方正姚体" pitchFamily="2" charset="-122"/>
              <a:ea typeface="方正姚体" pitchFamily="2" charset="-122"/>
            </a:endParaRPr>
          </a:p>
          <a:p>
            <a:endParaRPr lang="zh-CN" altLang="en-US" dirty="0"/>
          </a:p>
        </p:txBody>
      </p:sp>
      <p:sp>
        <p:nvSpPr>
          <p:cNvPr id="4" name="同侧圆角矩形 3"/>
          <p:cNvSpPr/>
          <p:nvPr/>
        </p:nvSpPr>
        <p:spPr>
          <a:xfrm>
            <a:off x="0" y="1"/>
            <a:ext cx="6444208" cy="764704"/>
          </a:xfrm>
          <a:prstGeom prst="round2SameRect">
            <a:avLst>
              <a:gd name="adj1" fmla="val 40740"/>
              <a:gd name="adj2" fmla="val 1153"/>
            </a:avLst>
          </a:prstGeom>
          <a:solidFill>
            <a:schemeClr val="accent4">
              <a:lumMod val="60000"/>
              <a:lumOff val="4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3500" i="0" spc="150" dirty="0" smtClean="0">
                <a:ln w="11430"/>
                <a:gradFill>
                  <a:gsLst>
                    <a:gs pos="25000">
                      <a:schemeClr val="accent2">
                        <a:satMod val="155000"/>
                      </a:schemeClr>
                    </a:gs>
                    <a:gs pos="100000">
                      <a:schemeClr val="accent2">
                        <a:shade val="45000"/>
                        <a:satMod val="165000"/>
                      </a:schemeClr>
                    </a:gs>
                  </a:gsLst>
                  <a:lin ang="5400000"/>
                </a:gradFill>
                <a:latin typeface="Times New Roman" pitchFamily="18" charset="0"/>
                <a:ea typeface="微软雅黑" pitchFamily="34" charset="-122"/>
                <a:cs typeface="Times New Roman" pitchFamily="18" charset="0"/>
              </a:rPr>
              <a:t>行文规范</a:t>
            </a:r>
            <a:endParaRPr lang="zh-CN" altLang="en-US" sz="3500" i="0" spc="150" dirty="0">
              <a:ln w="11430"/>
              <a:gradFill>
                <a:gsLst>
                  <a:gs pos="25000">
                    <a:schemeClr val="accent2">
                      <a:satMod val="155000"/>
                    </a:schemeClr>
                  </a:gs>
                  <a:gs pos="100000">
                    <a:schemeClr val="accent2">
                      <a:shade val="45000"/>
                      <a:satMod val="165000"/>
                    </a:schemeClr>
                  </a:gs>
                </a:gsLst>
                <a:lin ang="5400000"/>
              </a:gradFill>
              <a:latin typeface="Times New Roman" pitchFamily="18" charset="0"/>
              <a:ea typeface="微软雅黑" pitchFamily="34" charset="-122"/>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七角星 1"/>
          <p:cNvSpPr/>
          <p:nvPr/>
        </p:nvSpPr>
        <p:spPr bwMode="auto">
          <a:xfrm>
            <a:off x="395536" y="980728"/>
            <a:ext cx="1116419" cy="999461"/>
          </a:xfrm>
          <a:prstGeom prst="star7">
            <a:avLst/>
          </a:prstGeom>
          <a:ln>
            <a:solidFill>
              <a:schemeClr val="tx2">
                <a:lumMod val="60000"/>
                <a:lumOff val="40000"/>
              </a:schemeClr>
            </a:solidFill>
            <a:headEnd/>
            <a:tailEnd/>
          </a:ln>
          <a:effectLst>
            <a:innerShdw blurRad="63500" dist="50800" dir="13500000">
              <a:prstClr val="black">
                <a:alpha val="50000"/>
              </a:prstClr>
            </a:innerShdw>
          </a:effectLst>
        </p:spPr>
        <p:style>
          <a:lnRef idx="2">
            <a:schemeClr val="accent6"/>
          </a:lnRef>
          <a:fillRef idx="1">
            <a:schemeClr val="lt1"/>
          </a:fillRef>
          <a:effectRef idx="0">
            <a:schemeClr val="accent6"/>
          </a:effectRef>
          <a:fontRef idx="minor">
            <a:schemeClr val="dk1"/>
          </a:fontRef>
        </p:style>
        <p:txBody>
          <a:bodyPr anchor="ctr"/>
          <a:lstStyle/>
          <a:p>
            <a:pPr eaLnBrk="0" hangingPunct="0">
              <a:defRPr/>
            </a:pPr>
            <a:r>
              <a:rPr lang="zh-CN" altLang="en-US" sz="3600" b="1" i="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华文彩云" pitchFamily="2" charset="-122"/>
                <a:ea typeface="华文彩云" pitchFamily="2" charset="-122"/>
              </a:rPr>
              <a:t>全</a:t>
            </a:r>
          </a:p>
        </p:txBody>
      </p:sp>
      <p:sp>
        <p:nvSpPr>
          <p:cNvPr id="4" name="流程图: 可选过程 3"/>
          <p:cNvSpPr/>
          <p:nvPr/>
        </p:nvSpPr>
        <p:spPr bwMode="auto">
          <a:xfrm>
            <a:off x="1115616" y="2204864"/>
            <a:ext cx="7506586" cy="3880884"/>
          </a:xfrm>
          <a:prstGeom prst="flowChartAlternateProcess">
            <a:avLst/>
          </a:prstGeom>
          <a:solidFill>
            <a:schemeClr val="accent1">
              <a:lumMod val="60000"/>
              <a:lumOff val="40000"/>
            </a:schemeClr>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6"/>
          </a:lnRef>
          <a:fillRef idx="1">
            <a:schemeClr val="lt1"/>
          </a:fillRef>
          <a:effectRef idx="0">
            <a:schemeClr val="accent6"/>
          </a:effectRef>
          <a:fontRef idx="minor">
            <a:schemeClr val="dk1"/>
          </a:fontRef>
        </p:style>
        <p:txBody>
          <a:bodyPr anchor="ctr"/>
          <a:lstStyle/>
          <a:p>
            <a:pPr algn="l">
              <a:lnSpc>
                <a:spcPct val="120000"/>
              </a:lnSpc>
              <a:defRPr/>
            </a:pPr>
            <a:r>
              <a:rPr lang="zh-CN" altLang="en-US" sz="2400" i="0" dirty="0">
                <a:solidFill>
                  <a:srgbClr val="003E6C"/>
                </a:solidFill>
                <a:latin typeface="华文新魏" pitchFamily="2" charset="-122"/>
                <a:ea typeface="华文新魏" pitchFamily="2" charset="-122"/>
              </a:rPr>
              <a:t>框架设计是年鉴工程的起点，承载各种资料信息的主要架构，有了总体框架各方面内容才能有所依附，所谓“纲举”才能“目张”。因此，年鉴肩负着全面记述上一年度事业发展轨迹的重要任务，这就要求年鉴在框架设计上要包罗万象、至为广博，做到栏目齐全、结构合理、宏观微观兼顾，起到一卷在手把握全局的作用。</a:t>
            </a:r>
          </a:p>
        </p:txBody>
      </p:sp>
      <p:sp>
        <p:nvSpPr>
          <p:cNvPr id="5" name="椭圆形标注 4"/>
          <p:cNvSpPr/>
          <p:nvPr/>
        </p:nvSpPr>
        <p:spPr bwMode="auto">
          <a:xfrm>
            <a:off x="5018567" y="946298"/>
            <a:ext cx="3742659" cy="1133643"/>
          </a:xfrm>
          <a:prstGeom prst="wedgeEllipseCallout">
            <a:avLst/>
          </a:prstGeom>
          <a:blipFill>
            <a:blip r:embed="rId2" cstate="print"/>
            <a:tile tx="0" ty="0" sx="100000" sy="100000" flip="none" algn="tl"/>
          </a:blipFill>
          <a:ln w="19050">
            <a:noFill/>
            <a:round/>
            <a:headEnd/>
            <a:tailEnd/>
          </a:ln>
          <a:effectLst>
            <a:softEdge rad="63500"/>
          </a:effectLst>
          <a:scene3d>
            <a:camera prst="orthographicFront"/>
            <a:lightRig rig="threePt" dir="t"/>
          </a:scene3d>
          <a:sp3d>
            <a:bevelT prst="convex"/>
          </a:sp3d>
        </p:spPr>
        <p:txBody>
          <a:bodyPr anchor="ctr"/>
          <a:lstStyle/>
          <a:p>
            <a:pPr>
              <a:defRPr/>
            </a:pPr>
            <a:r>
              <a:rPr lang="zh-CN" altLang="en-US" sz="2300" i="0" dirty="0">
                <a:solidFill>
                  <a:schemeClr val="bg2">
                    <a:lumMod val="25000"/>
                  </a:schemeClr>
                </a:solidFill>
                <a:latin typeface="华文隶书" pitchFamily="2" charset="-122"/>
                <a:ea typeface="华文隶书" pitchFamily="2" charset="-122"/>
              </a:rPr>
              <a:t>全书框架结构</a:t>
            </a:r>
            <a:endParaRPr lang="en-US" altLang="zh-CN" sz="2300" i="0" dirty="0">
              <a:solidFill>
                <a:schemeClr val="bg2">
                  <a:lumMod val="25000"/>
                </a:schemeClr>
              </a:solidFill>
              <a:latin typeface="华文隶书" pitchFamily="2" charset="-122"/>
              <a:ea typeface="华文隶书" pitchFamily="2" charset="-122"/>
            </a:endParaRPr>
          </a:p>
          <a:p>
            <a:pPr>
              <a:defRPr/>
            </a:pPr>
            <a:r>
              <a:rPr lang="zh-CN" altLang="en-US" sz="2300" i="0" dirty="0">
                <a:solidFill>
                  <a:schemeClr val="bg2">
                    <a:lumMod val="25000"/>
                  </a:schemeClr>
                </a:solidFill>
                <a:latin typeface="华文隶书" pitchFamily="2" charset="-122"/>
                <a:ea typeface="华文隶书" pitchFamily="2" charset="-122"/>
              </a:rPr>
              <a:t>设计的全面性</a:t>
            </a:r>
          </a:p>
        </p:txBody>
      </p:sp>
      <p:sp>
        <p:nvSpPr>
          <p:cNvPr id="7" name="矩形 6"/>
          <p:cNvSpPr/>
          <p:nvPr/>
        </p:nvSpPr>
        <p:spPr bwMode="auto">
          <a:xfrm>
            <a:off x="0" y="0"/>
            <a:ext cx="5580112" cy="765175"/>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nchor="ctr"/>
          <a:lstStyle/>
          <a:p>
            <a:pPr algn="l" eaLnBrk="0" hangingPunct="0">
              <a:defRPr/>
            </a:pPr>
            <a:r>
              <a:rPr kumimoji="1" lang="zh-CN" altLang="en-US" sz="3400" i="0" spc="50" dirty="0" smtClean="0">
                <a:ln w="11430"/>
                <a:solidFill>
                  <a:srgbClr val="0033CC"/>
                </a:solidFill>
                <a:latin typeface="微软雅黑" pitchFamily="34" charset="-122"/>
                <a:ea typeface="微软雅黑" pitchFamily="34" charset="-122"/>
                <a:cs typeface="Times New Roman" pitchFamily="18" charset="0"/>
              </a:rPr>
              <a:t>一、年鉴基本概念</a:t>
            </a:r>
            <a:endParaRPr kumimoji="1" lang="zh-CN" altLang="en-US" sz="3400" i="0" spc="50" dirty="0">
              <a:ln w="11430"/>
              <a:solidFill>
                <a:srgbClr val="0033CC"/>
              </a:solidFill>
              <a:latin typeface="微软雅黑" pitchFamily="34" charset="-122"/>
              <a:ea typeface="微软雅黑" pitchFamily="34" charset="-122"/>
              <a:cs typeface="Times New Roman" pitchFamily="18" charset="0"/>
            </a:endParaRPr>
          </a:p>
        </p:txBody>
      </p:sp>
      <p:pic>
        <p:nvPicPr>
          <p:cNvPr id="8" name="Picture 3" descr="E:\2010临时工作\QQ截图未命名.png"/>
          <p:cNvPicPr>
            <a:picLocks noChangeAspect="1" noChangeArrowheads="1"/>
          </p:cNvPicPr>
          <p:nvPr/>
        </p:nvPicPr>
        <p:blipFill>
          <a:blip r:embed="rId3" cstate="print"/>
          <a:srcRect/>
          <a:stretch>
            <a:fillRect/>
          </a:stretch>
        </p:blipFill>
        <p:spPr bwMode="auto">
          <a:xfrm>
            <a:off x="7884368" y="188640"/>
            <a:ext cx="1008112" cy="1018006"/>
          </a:xfrm>
          <a:prstGeom prst="ellipse">
            <a:avLst/>
          </a:prstGeom>
          <a:ln w="3175"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流程图: 可选过程 3"/>
          <p:cNvSpPr/>
          <p:nvPr/>
        </p:nvSpPr>
        <p:spPr bwMode="auto">
          <a:xfrm>
            <a:off x="785786" y="1071546"/>
            <a:ext cx="7989399" cy="4363017"/>
          </a:xfrm>
          <a:prstGeom prst="flowChartAlternateProcess">
            <a:avLst/>
          </a:prstGeom>
          <a:solidFill>
            <a:schemeClr val="bg1"/>
          </a:solidFill>
          <a:ln w="19050">
            <a:solidFill>
              <a:srgbClr val="000099"/>
            </a:solidFill>
            <a:round/>
            <a:headEnd/>
            <a:tailEnd/>
          </a:ln>
          <a:effectLst>
            <a:softEdge rad="63500"/>
          </a:effectLst>
          <a:scene3d>
            <a:camera prst="orthographicFront"/>
            <a:lightRig rig="threePt" dir="t"/>
          </a:scene3d>
          <a:sp3d>
            <a:bevelT prst="convex"/>
          </a:sp3d>
        </p:spPr>
        <p:txBody>
          <a:bodyPr rtlCol="0" anchor="ctr"/>
          <a:lstStyle/>
          <a:p>
            <a:pPr algn="ctr" eaLnBrk="0" hangingPunct="0"/>
            <a:endParaRPr lang="zh-CN" altLang="en-US" sz="3600" b="1" dirty="0" smtClean="0">
              <a:solidFill>
                <a:schemeClr val="bg1"/>
              </a:solidFill>
              <a:latin typeface="华文彩云" pitchFamily="2" charset="-122"/>
              <a:ea typeface="华文彩云" pitchFamily="2" charset="-122"/>
            </a:endParaRPr>
          </a:p>
        </p:txBody>
      </p:sp>
      <p:sp>
        <p:nvSpPr>
          <p:cNvPr id="3" name="内容占位符 2"/>
          <p:cNvSpPr>
            <a:spLocks noGrp="1"/>
          </p:cNvSpPr>
          <p:nvPr>
            <p:ph idx="1"/>
          </p:nvPr>
        </p:nvSpPr>
        <p:spPr>
          <a:xfrm>
            <a:off x="785786" y="1285860"/>
            <a:ext cx="7793665" cy="4157330"/>
          </a:xfrm>
        </p:spPr>
        <p:txBody>
          <a:bodyPr/>
          <a:lstStyle/>
          <a:p>
            <a:pPr eaLnBrk="1" latinLnBrk="1" hangingPunct="1">
              <a:lnSpc>
                <a:spcPct val="150000"/>
              </a:lnSpc>
              <a:buNone/>
            </a:pPr>
            <a:r>
              <a:rPr lang="en-US" altLang="zh-CN" sz="2800" dirty="0" smtClean="0">
                <a:solidFill>
                  <a:srgbClr val="000099"/>
                </a:solidFill>
                <a:latin typeface="华文行楷" pitchFamily="2" charset="-122"/>
                <a:ea typeface="华文行楷" pitchFamily="2" charset="-122"/>
              </a:rPr>
              <a:t>       </a:t>
            </a:r>
          </a:p>
          <a:p>
            <a:pPr eaLnBrk="1" latinLnBrk="1" hangingPunct="1">
              <a:lnSpc>
                <a:spcPct val="150000"/>
              </a:lnSpc>
              <a:buNone/>
            </a:pPr>
            <a:r>
              <a:rPr lang="zh-CN" altLang="en-US" sz="3600" b="1" dirty="0" smtClean="0">
                <a:solidFill>
                  <a:srgbClr val="2D18C6"/>
                </a:solidFill>
                <a:latin typeface="华文行楷" pitchFamily="2" charset="-122"/>
                <a:ea typeface="华文行楷" pitchFamily="2" charset="-122"/>
              </a:rPr>
              <a:t>    以上一些年鉴工作体会和工作方法，希望对大家的年鉴工作有所帮助。</a:t>
            </a:r>
            <a:endParaRPr lang="zh-CN" altLang="en-US" sz="2800" dirty="0"/>
          </a:p>
        </p:txBody>
      </p:sp>
      <p:pic>
        <p:nvPicPr>
          <p:cNvPr id="6" name="Picture 2" descr="C:\Documents and Settings\Administrator\桌面\QQ截图20131224153434.png"/>
          <p:cNvPicPr>
            <a:picLocks noChangeAspect="1" noChangeArrowheads="1"/>
          </p:cNvPicPr>
          <p:nvPr/>
        </p:nvPicPr>
        <p:blipFill>
          <a:blip r:embed="rId2" cstate="print"/>
          <a:srcRect/>
          <a:stretch>
            <a:fillRect/>
          </a:stretch>
        </p:blipFill>
        <p:spPr bwMode="auto">
          <a:xfrm>
            <a:off x="7884368" y="188640"/>
            <a:ext cx="1008112" cy="990872"/>
          </a:xfrm>
          <a:prstGeom prst="ellipse">
            <a:avLst/>
          </a:prstGeom>
          <a:noFill/>
        </p:spPr>
      </p:pic>
      <p:sp>
        <p:nvSpPr>
          <p:cNvPr id="5" name="Oval 6"/>
          <p:cNvSpPr>
            <a:spLocks noChangeArrowheads="1"/>
          </p:cNvSpPr>
          <p:nvPr/>
        </p:nvSpPr>
        <p:spPr bwMode="auto">
          <a:xfrm>
            <a:off x="785786" y="4857760"/>
            <a:ext cx="7929618" cy="1714512"/>
          </a:xfrm>
          <a:prstGeom prst="ellipse">
            <a:avLst/>
          </a:prstGeom>
          <a:solidFill>
            <a:schemeClr val="tx2">
              <a:lumMod val="40000"/>
              <a:lumOff val="60000"/>
            </a:schemeClr>
          </a:solidFill>
          <a:ln w="38100">
            <a:solidFill>
              <a:schemeClr val="bg1">
                <a:lumMod val="85000"/>
              </a:schemeClr>
            </a:solidFill>
            <a:prstDash val="sysDot"/>
            <a:round/>
            <a:headEnd/>
            <a:tailEnd/>
          </a:ln>
          <a:effectLst/>
        </p:spPr>
        <p:txBody>
          <a:bodyPr wrap="none" anchor="ctr"/>
          <a:lstStyle/>
          <a:p>
            <a:pPr algn="ctr" eaLnBrk="0" hangingPunct="0"/>
            <a:r>
              <a:rPr lang="zh-CN" altLang="en-US" sz="3600" i="0" dirty="0" smtClean="0">
                <a:solidFill>
                  <a:srgbClr val="C00000"/>
                </a:solidFill>
                <a:latin typeface="华文行楷" pitchFamily="2" charset="-122"/>
                <a:ea typeface="华文行楷" pitchFamily="2" charset="-122"/>
              </a:rPr>
              <a:t>谢谢大家！</a:t>
            </a:r>
            <a:endParaRPr lang="en-US" altLang="ko-KR" sz="3600" i="0" dirty="0">
              <a:solidFill>
                <a:srgbClr val="C00000"/>
              </a:solidFill>
              <a:latin typeface="华文行楷" pitchFamily="2" charset="-122"/>
              <a:ea typeface="华文行楷" pitchFamily="2"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七角星 1"/>
          <p:cNvSpPr/>
          <p:nvPr/>
        </p:nvSpPr>
        <p:spPr bwMode="auto">
          <a:xfrm>
            <a:off x="539552" y="980728"/>
            <a:ext cx="1116419" cy="999461"/>
          </a:xfrm>
          <a:prstGeom prst="star7">
            <a:avLst/>
          </a:prstGeom>
          <a:ln>
            <a:solidFill>
              <a:schemeClr val="tx2">
                <a:lumMod val="60000"/>
                <a:lumOff val="40000"/>
              </a:schemeClr>
            </a:solidFill>
            <a:headEnd/>
            <a:tailEnd/>
          </a:ln>
          <a:effectLst>
            <a:innerShdw blurRad="63500" dist="50800" dir="13500000">
              <a:prstClr val="black">
                <a:alpha val="50000"/>
              </a:prstClr>
            </a:innerShdw>
          </a:effectLst>
        </p:spPr>
        <p:style>
          <a:lnRef idx="2">
            <a:schemeClr val="accent6"/>
          </a:lnRef>
          <a:fillRef idx="1">
            <a:schemeClr val="lt1"/>
          </a:fillRef>
          <a:effectRef idx="0">
            <a:schemeClr val="accent6"/>
          </a:effectRef>
          <a:fontRef idx="minor">
            <a:schemeClr val="dk1"/>
          </a:fontRef>
        </p:style>
        <p:txBody>
          <a:bodyPr anchor="ctr"/>
          <a:lstStyle/>
          <a:p>
            <a:pPr eaLnBrk="0" hangingPunct="0">
              <a:defRPr/>
            </a:pPr>
            <a:r>
              <a:rPr lang="zh-CN" altLang="en-US" sz="3600" b="1" i="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华文彩云" pitchFamily="2" charset="-122"/>
                <a:ea typeface="华文彩云" pitchFamily="2" charset="-122"/>
              </a:rPr>
              <a:t>全</a:t>
            </a:r>
          </a:p>
        </p:txBody>
      </p:sp>
      <p:sp>
        <p:nvSpPr>
          <p:cNvPr id="3" name="椭圆形标注 2"/>
          <p:cNvSpPr/>
          <p:nvPr/>
        </p:nvSpPr>
        <p:spPr bwMode="auto">
          <a:xfrm>
            <a:off x="5018567" y="946298"/>
            <a:ext cx="3742659" cy="1133643"/>
          </a:xfrm>
          <a:prstGeom prst="wedgeEllipseCallout">
            <a:avLst/>
          </a:prstGeom>
          <a:blipFill>
            <a:blip r:embed="rId2" cstate="print"/>
            <a:tile tx="0" ty="0" sx="100000" sy="100000" flip="none" algn="tl"/>
          </a:blipFill>
          <a:ln w="19050">
            <a:noFill/>
            <a:round/>
            <a:headEnd/>
            <a:tailEnd/>
          </a:ln>
          <a:effectLst>
            <a:softEdge rad="63500"/>
          </a:effectLst>
          <a:scene3d>
            <a:camera prst="orthographicFront"/>
            <a:lightRig rig="threePt" dir="t"/>
          </a:scene3d>
          <a:sp3d>
            <a:bevelT prst="convex"/>
          </a:sp3d>
        </p:spPr>
        <p:txBody>
          <a:bodyPr anchor="ctr"/>
          <a:lstStyle/>
          <a:p>
            <a:pPr algn="l">
              <a:defRPr/>
            </a:pPr>
            <a:r>
              <a:rPr lang="zh-CN" altLang="en-US" sz="2300" i="0" dirty="0">
                <a:solidFill>
                  <a:schemeClr val="bg2">
                    <a:lumMod val="25000"/>
                  </a:schemeClr>
                </a:solidFill>
                <a:latin typeface="华文隶书" pitchFamily="2" charset="-122"/>
                <a:ea typeface="华文隶书" pitchFamily="2" charset="-122"/>
              </a:rPr>
              <a:t>资料</a:t>
            </a:r>
            <a:r>
              <a:rPr lang="zh-CN" altLang="en-US" sz="2300" b="1" i="0" dirty="0">
                <a:solidFill>
                  <a:schemeClr val="bg2">
                    <a:lumMod val="25000"/>
                  </a:schemeClr>
                </a:solidFill>
                <a:latin typeface="华文隶书" pitchFamily="2" charset="-122"/>
                <a:ea typeface="华文隶书" pitchFamily="2" charset="-122"/>
              </a:rPr>
              <a:t>占有</a:t>
            </a:r>
            <a:r>
              <a:rPr lang="zh-CN" altLang="en-US" sz="2300" i="0" dirty="0">
                <a:solidFill>
                  <a:schemeClr val="bg2">
                    <a:lumMod val="25000"/>
                  </a:schemeClr>
                </a:solidFill>
                <a:latin typeface="华文隶书" pitchFamily="2" charset="-122"/>
                <a:ea typeface="华文隶书" pitchFamily="2" charset="-122"/>
              </a:rPr>
              <a:t>的全面性</a:t>
            </a:r>
          </a:p>
        </p:txBody>
      </p:sp>
      <p:sp>
        <p:nvSpPr>
          <p:cNvPr id="5" name="流程图: 可选过程 4"/>
          <p:cNvSpPr/>
          <p:nvPr/>
        </p:nvSpPr>
        <p:spPr bwMode="auto">
          <a:xfrm>
            <a:off x="1148317" y="2349796"/>
            <a:ext cx="7506586" cy="3880884"/>
          </a:xfrm>
          <a:prstGeom prst="flowChartAlternateProcess">
            <a:avLst/>
          </a:prstGeom>
          <a:blipFill>
            <a:blip r:embed="rId3" cstate="print"/>
            <a:tile tx="0" ty="0" sx="100000" sy="100000" flip="none" algn="tl"/>
          </a:blip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6"/>
          </a:lnRef>
          <a:fillRef idx="1003">
            <a:schemeClr val="lt2"/>
          </a:fillRef>
          <a:effectRef idx="0">
            <a:schemeClr val="accent6"/>
          </a:effectRef>
          <a:fontRef idx="minor">
            <a:schemeClr val="dk1"/>
          </a:fontRef>
        </p:style>
        <p:txBody>
          <a:bodyPr anchor="ctr"/>
          <a:lstStyle/>
          <a:p>
            <a:pPr algn="l">
              <a:lnSpc>
                <a:spcPct val="150000"/>
              </a:lnSpc>
              <a:defRPr/>
            </a:pPr>
            <a:r>
              <a:rPr lang="zh-CN" altLang="en-US" sz="2800" i="0" dirty="0">
                <a:solidFill>
                  <a:srgbClr val="003E6C"/>
                </a:solidFill>
                <a:latin typeface="华文新魏" pitchFamily="2" charset="-122"/>
                <a:ea typeface="华文新魏" pitchFamily="2" charset="-122"/>
              </a:rPr>
              <a:t>年鉴的资料性决定了年鉴收录信息的全面性，因为只有掌握了全面的资料，才能从中甄别、筛选、分析，得出科学的结论</a:t>
            </a:r>
            <a:r>
              <a:rPr lang="zh-CN" altLang="en-US" sz="2800" i="0" dirty="0" smtClean="0">
                <a:solidFill>
                  <a:srgbClr val="003E6C"/>
                </a:solidFill>
                <a:latin typeface="华文新魏" pitchFamily="2" charset="-122"/>
                <a:ea typeface="华文新魏" pitchFamily="2" charset="-122"/>
              </a:rPr>
              <a:t>。</a:t>
            </a:r>
            <a:endParaRPr lang="en-US" altLang="zh-CN" sz="2800" i="0" dirty="0" smtClean="0">
              <a:solidFill>
                <a:srgbClr val="003E6C"/>
              </a:solidFill>
              <a:latin typeface="华文新魏" pitchFamily="2" charset="-122"/>
              <a:ea typeface="华文新魏" pitchFamily="2" charset="-122"/>
            </a:endParaRPr>
          </a:p>
          <a:p>
            <a:pPr algn="l">
              <a:lnSpc>
                <a:spcPct val="150000"/>
              </a:lnSpc>
              <a:defRPr/>
            </a:pPr>
            <a:r>
              <a:rPr lang="zh-CN" altLang="en-US" sz="2800" i="0" dirty="0" smtClean="0">
                <a:solidFill>
                  <a:srgbClr val="003E6C"/>
                </a:solidFill>
                <a:latin typeface="华文新魏" pitchFamily="2" charset="-122"/>
                <a:ea typeface="华文新魏" pitchFamily="2" charset="-122"/>
              </a:rPr>
              <a:t>（北京教育年鉴来稿</a:t>
            </a:r>
            <a:r>
              <a:rPr lang="en-US" altLang="zh-CN" sz="2800" i="0" dirty="0" smtClean="0">
                <a:solidFill>
                  <a:srgbClr val="003E6C"/>
                </a:solidFill>
                <a:latin typeface="华文新魏" pitchFamily="2" charset="-122"/>
                <a:ea typeface="华文新魏" pitchFamily="2" charset="-122"/>
              </a:rPr>
              <a:t>400</a:t>
            </a:r>
            <a:r>
              <a:rPr lang="zh-CN" altLang="en-US" sz="2800" i="0" dirty="0" smtClean="0">
                <a:solidFill>
                  <a:srgbClr val="003E6C"/>
                </a:solidFill>
                <a:latin typeface="华文新魏" pitchFamily="2" charset="-122"/>
                <a:ea typeface="华文新魏" pitchFamily="2" charset="-122"/>
              </a:rPr>
              <a:t>万字，自查资料</a:t>
            </a:r>
            <a:r>
              <a:rPr lang="en-US" altLang="zh-CN" sz="2800" i="0" dirty="0" smtClean="0">
                <a:solidFill>
                  <a:srgbClr val="003E6C"/>
                </a:solidFill>
                <a:latin typeface="华文新魏" pitchFamily="2" charset="-122"/>
                <a:ea typeface="华文新魏" pitchFamily="2" charset="-122"/>
              </a:rPr>
              <a:t>200</a:t>
            </a:r>
            <a:r>
              <a:rPr lang="zh-CN" altLang="en-US" sz="2800" i="0" dirty="0" smtClean="0">
                <a:solidFill>
                  <a:srgbClr val="003E6C"/>
                </a:solidFill>
                <a:latin typeface="华文新魏" pitchFamily="2" charset="-122"/>
                <a:ea typeface="华文新魏" pitchFamily="2" charset="-122"/>
              </a:rPr>
              <a:t>字）</a:t>
            </a:r>
            <a:endParaRPr lang="zh-CN" altLang="en-US" sz="2800" i="0" dirty="0">
              <a:solidFill>
                <a:srgbClr val="003E6C"/>
              </a:solidFill>
              <a:latin typeface="华文新魏" pitchFamily="2" charset="-122"/>
              <a:ea typeface="华文新魏" pitchFamily="2" charset="-122"/>
            </a:endParaRPr>
          </a:p>
        </p:txBody>
      </p:sp>
      <p:sp>
        <p:nvSpPr>
          <p:cNvPr id="7" name="矩形 6"/>
          <p:cNvSpPr/>
          <p:nvPr/>
        </p:nvSpPr>
        <p:spPr bwMode="auto">
          <a:xfrm>
            <a:off x="0" y="0"/>
            <a:ext cx="5580112" cy="765175"/>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nchor="ctr"/>
          <a:lstStyle/>
          <a:p>
            <a:pPr algn="l" eaLnBrk="0" hangingPunct="0">
              <a:defRPr/>
            </a:pPr>
            <a:r>
              <a:rPr kumimoji="1" lang="zh-CN" altLang="en-US" sz="3400" i="0" spc="50" dirty="0" smtClean="0">
                <a:ln w="11430"/>
                <a:solidFill>
                  <a:srgbClr val="0033CC"/>
                </a:solidFill>
                <a:latin typeface="微软雅黑" pitchFamily="34" charset="-122"/>
                <a:ea typeface="微软雅黑" pitchFamily="34" charset="-122"/>
                <a:cs typeface="Times New Roman" pitchFamily="18" charset="0"/>
              </a:rPr>
              <a:t>一、年鉴基本概念</a:t>
            </a:r>
            <a:endParaRPr kumimoji="1" lang="zh-CN" altLang="en-US" sz="3400" i="0" spc="50" dirty="0">
              <a:ln w="11430"/>
              <a:solidFill>
                <a:srgbClr val="0033CC"/>
              </a:solidFill>
              <a:latin typeface="微软雅黑" pitchFamily="34" charset="-122"/>
              <a:ea typeface="微软雅黑" pitchFamily="34" charset="-122"/>
              <a:cs typeface="Times New Roman" pitchFamily="18" charset="0"/>
            </a:endParaRPr>
          </a:p>
        </p:txBody>
      </p:sp>
      <p:pic>
        <p:nvPicPr>
          <p:cNvPr id="8" name="Picture 3" descr="E:\2010临时工作\QQ截图未命名.png"/>
          <p:cNvPicPr>
            <a:picLocks noChangeAspect="1" noChangeArrowheads="1"/>
          </p:cNvPicPr>
          <p:nvPr/>
        </p:nvPicPr>
        <p:blipFill>
          <a:blip r:embed="rId4" cstate="print"/>
          <a:srcRect/>
          <a:stretch>
            <a:fillRect/>
          </a:stretch>
        </p:blipFill>
        <p:spPr bwMode="auto">
          <a:xfrm>
            <a:off x="7884368" y="188640"/>
            <a:ext cx="1008112" cy="1018006"/>
          </a:xfrm>
          <a:prstGeom prst="ellipse">
            <a:avLst/>
          </a:prstGeom>
          <a:ln w="3175"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rotWithShape="1">
          <a:gsLst>
            <a:gs pos="0">
              <a:schemeClr val="bg1">
                <a:alpha val="80000"/>
              </a:schemeClr>
            </a:gs>
            <a:gs pos="100000">
              <a:schemeClr val="bg1">
                <a:gamma/>
                <a:shade val="6275"/>
                <a:invGamma/>
                <a:alpha val="0"/>
              </a:schemeClr>
            </a:gs>
          </a:gsLst>
          <a:lin ang="5400000" scaled="1"/>
        </a:gradFill>
        <a:ln w="9525" algn="ctr">
          <a:noFill/>
          <a:round/>
          <a:headEnd/>
          <a:tailEnd/>
        </a:ln>
        <a:effectLst/>
      </a:spPr>
      <a:bodyPr wrap="square" anchor="ctr">
        <a:spAutoFit/>
      </a:bodyPr>
      <a:lstStyle>
        <a:defPPr>
          <a:defRPr sz="1600" dirty="0" smtClean="0"/>
        </a:defPPr>
      </a:lstStyle>
    </a:spDef>
    <a:txDef>
      <a:spPr bwMode="auto">
        <a:noFill/>
        <a:ln w="9525">
          <a:noFill/>
          <a:miter lim="800000"/>
          <a:headEnd/>
          <a:tailEnd/>
        </a:ln>
      </a:spPr>
      <a:bodyPr wrap="square" rtlCol="0">
        <a:spAutoFit/>
      </a:bodyPr>
      <a:lstStyle>
        <a:defPPr>
          <a:lnSpc>
            <a:spcPct val="120000"/>
          </a:lnSpc>
          <a:defRPr sz="1900" i="0" dirty="0" smtClean="0"/>
        </a:defPPr>
      </a:lstStyle>
    </a:tx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25437</TotalTime>
  <Words>5422</Words>
  <Application>Microsoft Office PowerPoint</Application>
  <PresentationFormat>全屏显示(4:3)</PresentationFormat>
  <Paragraphs>446</Paragraphs>
  <Slides>80</Slides>
  <Notes>6</Notes>
  <HiddenSlides>0</HiddenSlides>
  <MMClips>0</MMClips>
  <ScaleCrop>false</ScaleCrop>
  <HeadingPairs>
    <vt:vector size="4" baseType="variant">
      <vt:variant>
        <vt:lpstr>主题</vt:lpstr>
      </vt:variant>
      <vt:variant>
        <vt:i4>1</vt:i4>
      </vt:variant>
      <vt:variant>
        <vt:lpstr>幻灯片标题</vt:lpstr>
      </vt:variant>
      <vt:variant>
        <vt:i4>80</vt:i4>
      </vt:variant>
    </vt:vector>
  </HeadingPairs>
  <TitlesOfParts>
    <vt:vector size="81" baseType="lpstr">
      <vt:lpstr>Office 主题</vt:lpstr>
      <vt:lpstr>幻灯片 1</vt:lpstr>
      <vt:lpstr>幻灯片 2</vt:lpstr>
      <vt:lpstr>幻灯片 3</vt:lpstr>
      <vt:lpstr>幻灯片 4</vt:lpstr>
      <vt:lpstr>《地方志工作条例》对于年鉴的定义</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lpstr>幻灯片 58</vt:lpstr>
      <vt:lpstr>幻灯片 59</vt:lpstr>
      <vt:lpstr>幻灯片 60</vt:lpstr>
      <vt:lpstr>幻灯片 61</vt:lpstr>
      <vt:lpstr>幻灯片 62</vt:lpstr>
      <vt:lpstr>幻灯片 63</vt:lpstr>
      <vt:lpstr>幻灯片 64</vt:lpstr>
      <vt:lpstr>幻灯片 65</vt:lpstr>
      <vt:lpstr>幻灯片 66</vt:lpstr>
      <vt:lpstr>幻灯片 67</vt:lpstr>
      <vt:lpstr>幻灯片 68</vt:lpstr>
      <vt:lpstr>幻灯片 69</vt:lpstr>
      <vt:lpstr>幻灯片 70</vt:lpstr>
      <vt:lpstr>幻灯片 71</vt:lpstr>
      <vt:lpstr>幻灯片 72</vt:lpstr>
      <vt:lpstr>幻灯片 73</vt:lpstr>
      <vt:lpstr>幻灯片 74</vt:lpstr>
      <vt:lpstr>幻灯片 75</vt:lpstr>
      <vt:lpstr>幻灯片 76</vt:lpstr>
      <vt:lpstr>幻灯片 77</vt:lpstr>
      <vt:lpstr>幻灯片 78</vt:lpstr>
      <vt:lpstr>幻灯片 79</vt:lpstr>
      <vt:lpstr>幻灯片 80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Admin</cp:lastModifiedBy>
  <cp:revision>4018</cp:revision>
  <dcterms:created xsi:type="dcterms:W3CDTF">2010-09-03T10:44:26Z</dcterms:created>
  <dcterms:modified xsi:type="dcterms:W3CDTF">2015-03-09T15:10:34Z</dcterms:modified>
</cp:coreProperties>
</file>